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0" d="100"/>
          <a:sy n="50" d="100"/>
        </p:scale>
        <p:origin x="24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بقوةٍ لاسمِ يَسُوع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ـِ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ـُ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ـوّ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ٍ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لاس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ِ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سوع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أَ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ـْ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ـــدوا</a:t>
            </a:r>
            <a:b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لائ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َة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جث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anshedo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almalaeka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tajtho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tasjodo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 hail the power of Jesus name 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angels prostrate fall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(Bring forth the royal diadem   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crown Him Lord of all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 </a:t>
            </a:r>
            <a:r>
              <a:rPr lang="ar-SA" sz="6000" b="1" dirty="0">
                <a:cs typeface="+mn-cs"/>
              </a:rPr>
              <a:t>ه</a:t>
            </a:r>
            <a:r>
              <a:rPr lang="ar-EG" sz="6000" b="1" dirty="0">
                <a:cs typeface="+mn-cs"/>
              </a:rPr>
              <a:t>َ</a:t>
            </a:r>
            <a:r>
              <a:rPr lang="ar-SA" sz="6000" b="1" dirty="0">
                <a:cs typeface="+mn-cs"/>
              </a:rPr>
              <a:t>ات</a:t>
            </a:r>
            <a:r>
              <a:rPr lang="ar-EG" sz="6000" b="1" dirty="0">
                <a:cs typeface="+mn-cs"/>
              </a:rPr>
              <a:t>ـُ</a:t>
            </a:r>
            <a:r>
              <a:rPr lang="ar-SA" sz="6000" b="1" dirty="0" err="1">
                <a:cs typeface="+mn-cs"/>
              </a:rPr>
              <a:t>وا</a:t>
            </a:r>
            <a:r>
              <a:rPr lang="ar-SA" sz="6000" b="1" dirty="0">
                <a:cs typeface="+mn-cs"/>
              </a:rPr>
              <a:t> ل</a:t>
            </a:r>
            <a:r>
              <a:rPr lang="ar-EG" sz="6000" b="1" dirty="0">
                <a:cs typeface="+mn-cs"/>
              </a:rPr>
              <a:t>ـَ</a:t>
            </a:r>
            <a:r>
              <a:rPr lang="ar-SA" sz="6000" b="1" dirty="0">
                <a:cs typeface="+mn-cs"/>
              </a:rPr>
              <a:t>ه</a:t>
            </a:r>
            <a:r>
              <a:rPr lang="ar-EG" sz="6000" b="1" dirty="0">
                <a:cs typeface="+mn-cs"/>
              </a:rPr>
              <a:t>ُ</a:t>
            </a:r>
            <a:r>
              <a:rPr lang="ar-SA" sz="6000" b="1" dirty="0">
                <a:cs typeface="+mn-cs"/>
              </a:rPr>
              <a:t> الت</a:t>
            </a:r>
            <a:r>
              <a:rPr lang="ar-EG" sz="6000" b="1" dirty="0">
                <a:cs typeface="+mn-cs"/>
              </a:rPr>
              <a:t>َّ</a:t>
            </a:r>
            <a:r>
              <a:rPr lang="ar-SA" sz="6000" b="1" dirty="0">
                <a:cs typeface="+mn-cs"/>
              </a:rPr>
              <a:t>اج</a:t>
            </a:r>
            <a:r>
              <a:rPr lang="ar-EG" sz="6000" b="1" dirty="0">
                <a:cs typeface="+mn-cs"/>
              </a:rPr>
              <a:t>َ</a:t>
            </a:r>
            <a:r>
              <a:rPr lang="ar-SA" sz="6000" b="1" dirty="0">
                <a:cs typeface="+mn-cs"/>
              </a:rPr>
              <a:t> الـ</a:t>
            </a:r>
            <a:r>
              <a:rPr lang="ar-EG" sz="6000" b="1" dirty="0">
                <a:cs typeface="+mn-cs"/>
              </a:rPr>
              <a:t>َ</a:t>
            </a:r>
            <a:r>
              <a:rPr lang="ar-SA" sz="6000" b="1" dirty="0">
                <a:cs typeface="+mn-cs"/>
              </a:rPr>
              <a:t>ـذ</a:t>
            </a:r>
            <a:r>
              <a:rPr lang="ar-EG" sz="6000" b="1" dirty="0">
                <a:cs typeface="+mn-cs"/>
              </a:rPr>
              <a:t>ِ</a:t>
            </a:r>
            <a:r>
              <a:rPr lang="ar-SA" sz="6000" b="1" dirty="0">
                <a:cs typeface="+mn-cs"/>
              </a:rPr>
              <a:t>ي</a:t>
            </a:r>
            <a:br>
              <a:rPr lang="en-US" sz="6000" b="1" dirty="0">
                <a:cs typeface="+mn-cs"/>
              </a:rPr>
            </a:br>
            <a:r>
              <a:rPr lang="ar-SA" sz="6000" b="1" dirty="0">
                <a:cs typeface="+mn-cs"/>
              </a:rPr>
              <a:t>ج</a:t>
            </a:r>
            <a:r>
              <a:rPr lang="ar-EG" sz="6000" b="1" dirty="0">
                <a:cs typeface="+mn-cs"/>
              </a:rPr>
              <a:t>َ</a:t>
            </a:r>
            <a:r>
              <a:rPr lang="ar-SA" sz="6000" b="1" dirty="0">
                <a:cs typeface="+mn-cs"/>
              </a:rPr>
              <a:t>ل</a:t>
            </a:r>
            <a:r>
              <a:rPr lang="ar-EG" sz="6000" b="1" dirty="0">
                <a:cs typeface="+mn-cs"/>
              </a:rPr>
              <a:t>َّ</a:t>
            </a:r>
            <a:r>
              <a:rPr lang="ar-SA" sz="6000" b="1" dirty="0">
                <a:cs typeface="+mn-cs"/>
              </a:rPr>
              <a:t> ع</a:t>
            </a:r>
            <a:r>
              <a:rPr lang="ar-EG" sz="6000" b="1" dirty="0">
                <a:cs typeface="+mn-cs"/>
              </a:rPr>
              <a:t>َ</a:t>
            </a:r>
            <a:r>
              <a:rPr lang="ar-SA" sz="6000" b="1" dirty="0">
                <a:cs typeface="+mn-cs"/>
              </a:rPr>
              <a:t>ن</a:t>
            </a:r>
            <a:r>
              <a:rPr lang="ar-EG" sz="6000" b="1" dirty="0">
                <a:cs typeface="+mn-cs"/>
              </a:rPr>
              <a:t>ْ</a:t>
            </a:r>
            <a:r>
              <a:rPr lang="ar-SA" sz="6000" b="1" dirty="0">
                <a:cs typeface="+mn-cs"/>
              </a:rPr>
              <a:t> الم</a:t>
            </a:r>
            <a:r>
              <a:rPr lang="ar-EG" sz="6000" b="1" dirty="0">
                <a:cs typeface="+mn-cs"/>
              </a:rPr>
              <a:t>ِ</a:t>
            </a:r>
            <a:r>
              <a:rPr lang="ar-SA" sz="6000" b="1" dirty="0">
                <a:cs typeface="+mn-cs"/>
              </a:rPr>
              <a:t>ث</a:t>
            </a:r>
            <a:r>
              <a:rPr lang="ar-EG" sz="6000" b="1" dirty="0">
                <a:cs typeface="+mn-cs"/>
              </a:rPr>
              <a:t>ـْـ</a:t>
            </a:r>
            <a:r>
              <a:rPr lang="ar-SA" sz="6000" b="1" dirty="0">
                <a:cs typeface="+mn-cs"/>
              </a:rPr>
              <a:t>ل</a:t>
            </a:r>
            <a:r>
              <a:rPr lang="ar-EG" sz="6000" b="1" dirty="0">
                <a:cs typeface="+mn-cs"/>
              </a:rPr>
              <a:t> ِ</a:t>
            </a:r>
            <a:br>
              <a:rPr lang="ar-EG" sz="5400" b="1" dirty="0">
                <a:cs typeface="+mn-cs"/>
              </a:rPr>
            </a:br>
            <a:r>
              <a:rPr lang="ar-EG" sz="5400" b="1" dirty="0">
                <a:cs typeface="+mn-cs"/>
              </a:rPr>
              <a:t>(</a:t>
            </a:r>
            <a:r>
              <a:rPr lang="ar-SA" sz="5400" b="1" dirty="0">
                <a:cs typeface="+mn-cs"/>
              </a:rPr>
              <a:t>و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ت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و</a:t>
            </a:r>
            <a:r>
              <a:rPr lang="ar-EG" sz="5400" b="1" dirty="0">
                <a:cs typeface="+mn-cs"/>
              </a:rPr>
              <a:t>ِّ</a:t>
            </a:r>
            <a:r>
              <a:rPr lang="ar-SA" sz="5400" b="1" dirty="0">
                <a:cs typeface="+mn-cs"/>
              </a:rPr>
              <a:t>ج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وه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 و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ح</a:t>
            </a:r>
            <a:r>
              <a:rPr lang="ar-EG" sz="5400" b="1" dirty="0">
                <a:cs typeface="+mn-cs"/>
              </a:rPr>
              <a:t>ْـ</a:t>
            </a:r>
            <a:r>
              <a:rPr lang="ar-SA" sz="5400" b="1" dirty="0">
                <a:cs typeface="+mn-cs"/>
              </a:rPr>
              <a:t>د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ه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 ر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ب</a:t>
            </a:r>
            <a:r>
              <a:rPr lang="ar-EG" sz="5400" b="1" dirty="0">
                <a:cs typeface="+mn-cs"/>
              </a:rPr>
              <a:t>َّـ</a:t>
            </a:r>
            <a:r>
              <a:rPr lang="ar-SA" sz="5400" b="1" dirty="0">
                <a:cs typeface="+mn-cs"/>
              </a:rPr>
              <a:t>ا</a:t>
            </a:r>
            <a:r>
              <a:rPr lang="ar-EG" sz="5400" b="1" dirty="0">
                <a:cs typeface="+mn-cs"/>
              </a:rPr>
              <a:t>ً</a:t>
            </a:r>
            <a:r>
              <a:rPr lang="ar-SA" sz="5400" b="1" dirty="0">
                <a:cs typeface="+mn-cs"/>
              </a:rPr>
              <a:t> عل</a:t>
            </a:r>
            <a:r>
              <a:rPr lang="ar-EG" sz="5400" b="1" dirty="0">
                <a:cs typeface="+mn-cs"/>
              </a:rPr>
              <a:t>ـَ</a:t>
            </a:r>
            <a:r>
              <a:rPr lang="ar-SA" sz="5400" b="1" dirty="0">
                <a:cs typeface="+mn-cs"/>
              </a:rPr>
              <a:t>ى الك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ـل</a:t>
            </a:r>
            <a:r>
              <a:rPr lang="ar-EG" sz="5400" b="1" dirty="0">
                <a:cs typeface="+mn-cs"/>
              </a:rPr>
              <a:t>ِّ)</a:t>
            </a:r>
            <a:r>
              <a:rPr lang="ar-EG" sz="3600" b="1" dirty="0">
                <a:cs typeface="+mn-cs"/>
              </a:rPr>
              <a:t>2</a:t>
            </a:r>
          </a:p>
          <a:p>
            <a:pPr rtl="1"/>
            <a:br>
              <a:rPr lang="ar-EG" sz="2400" b="1" dirty="0"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Hato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laho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taja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lathi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jalla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an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methli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tawejoho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wahdaho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rabban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ala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alkolli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</a:p>
          <a:p>
            <a:pPr rtl="1"/>
            <a:r>
              <a:rPr lang="en-US" sz="1000" b="1" dirty="0">
                <a:solidFill>
                  <a:srgbClr val="FF0000"/>
                </a:solidFill>
                <a:cs typeface="+mn-cs"/>
              </a:rPr>
              <a:t>  </a:t>
            </a:r>
            <a:br>
              <a:rPr lang="en-US" sz="1050" b="1" dirty="0">
                <a:cs typeface="+mn-cs"/>
              </a:rPr>
            </a:br>
            <a:endParaRPr lang="ar-EG" sz="1050" b="1" dirty="0">
              <a:cs typeface="+mn-cs"/>
            </a:endParaRPr>
          </a:p>
          <a:p>
            <a:pPr rtl="1"/>
            <a:br>
              <a:rPr lang="ar-EG" sz="1050" b="1" dirty="0">
                <a:cs typeface="+mn-cs"/>
              </a:rPr>
            </a:br>
            <a:r>
              <a:rPr lang="en-US" sz="3200" b="1" dirty="0">
                <a:cs typeface="+mn-cs"/>
              </a:rPr>
              <a:t>Bring Him the crown that is</a:t>
            </a:r>
            <a:br>
              <a:rPr lang="en-US" sz="3200" b="1" dirty="0">
                <a:cs typeface="+mn-cs"/>
              </a:rPr>
            </a:br>
            <a:r>
              <a:rPr lang="en-US" sz="3200" b="1" dirty="0">
                <a:cs typeface="+mn-cs"/>
              </a:rPr>
              <a:t> like no other</a:t>
            </a:r>
            <a:br>
              <a:rPr lang="ar-EG" sz="3200" b="1" dirty="0">
                <a:cs typeface="+mn-cs"/>
              </a:rPr>
            </a:br>
            <a:r>
              <a:rPr lang="en-US" sz="3200" b="1" dirty="0">
                <a:cs typeface="+mn-cs"/>
              </a:rPr>
              <a:t>(and crown Him Lord of all)2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686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lang="ar-EG" altLang="en-US" sz="4000" b="1" dirty="0"/>
              <a:t> </a:t>
            </a:r>
            <a:r>
              <a:rPr lang="ar-SA" altLang="en-US" sz="6000" b="1" dirty="0">
                <a:cs typeface="+mn-cs"/>
              </a:rPr>
              <a:t>أم</a:t>
            </a:r>
            <a:r>
              <a:rPr lang="ar-EG" altLang="en-US" sz="6000" b="1" dirty="0">
                <a:cs typeface="+mn-cs"/>
              </a:rPr>
              <a:t>َ</a:t>
            </a:r>
            <a:r>
              <a:rPr lang="ar-SA" altLang="en-US" sz="6000" b="1" dirty="0">
                <a:cs typeface="+mn-cs"/>
              </a:rPr>
              <a:t>ام</a:t>
            </a:r>
            <a:r>
              <a:rPr lang="ar-EG" altLang="en-US" sz="6000" b="1" dirty="0">
                <a:cs typeface="+mn-cs"/>
              </a:rPr>
              <a:t>َ</a:t>
            </a:r>
            <a:r>
              <a:rPr lang="ar-SA" altLang="en-US" sz="6000" b="1" dirty="0">
                <a:cs typeface="+mn-cs"/>
              </a:rPr>
              <a:t>ـه</a:t>
            </a:r>
            <a:r>
              <a:rPr lang="ar-EG" altLang="en-US" sz="6000" b="1" dirty="0">
                <a:cs typeface="+mn-cs"/>
              </a:rPr>
              <a:t>ُ  </a:t>
            </a:r>
            <a:r>
              <a:rPr lang="ar-SA" altLang="en-US" sz="6000" b="1" dirty="0">
                <a:cs typeface="+mn-cs"/>
              </a:rPr>
              <a:t>اكاليلكم </a:t>
            </a:r>
            <a:br>
              <a:rPr lang="en-US" altLang="en-US" sz="6000" b="1" dirty="0">
                <a:cs typeface="+mn-cs"/>
              </a:rPr>
            </a:br>
            <a:r>
              <a:rPr lang="ar-EG" altLang="en-US" sz="6000" b="1" dirty="0">
                <a:cs typeface="+mn-cs"/>
              </a:rPr>
              <a:t>أَ</a:t>
            </a:r>
            <a:r>
              <a:rPr lang="ar-SA" altLang="en-US" sz="6000" b="1" dirty="0">
                <a:cs typeface="+mn-cs"/>
              </a:rPr>
              <a:t>ل</a:t>
            </a:r>
            <a:r>
              <a:rPr lang="ar-EG" altLang="en-US" sz="6000" b="1" dirty="0">
                <a:cs typeface="+mn-cs"/>
              </a:rPr>
              <a:t>ـْ</a:t>
            </a:r>
            <a:r>
              <a:rPr lang="ar-SA" altLang="en-US" sz="6000" b="1" dirty="0">
                <a:cs typeface="+mn-cs"/>
              </a:rPr>
              <a:t>ق</a:t>
            </a:r>
            <a:r>
              <a:rPr lang="ar-EG" altLang="en-US" sz="6000" b="1" dirty="0">
                <a:cs typeface="+mn-cs"/>
              </a:rPr>
              <a:t>ـُ</a:t>
            </a:r>
            <a:r>
              <a:rPr lang="ar-SA" altLang="en-US" sz="6000" b="1" dirty="0">
                <a:cs typeface="+mn-cs"/>
              </a:rPr>
              <a:t>ــ</a:t>
            </a:r>
            <a:r>
              <a:rPr lang="ar-SA" altLang="en-US" sz="6000" b="1" dirty="0" err="1">
                <a:cs typeface="+mn-cs"/>
              </a:rPr>
              <a:t>وا</a:t>
            </a:r>
            <a:r>
              <a:rPr lang="ar-SA" altLang="en-US" sz="6000" b="1" dirty="0">
                <a:cs typeface="+mn-cs"/>
              </a:rPr>
              <a:t> ب</a:t>
            </a:r>
            <a:r>
              <a:rPr lang="ar-EG" altLang="en-US" sz="6000" b="1" dirty="0">
                <a:cs typeface="+mn-cs"/>
              </a:rPr>
              <a:t>ـِ</a:t>
            </a:r>
            <a:r>
              <a:rPr lang="ar-SA" altLang="en-US" sz="6000" b="1" dirty="0">
                <a:cs typeface="+mn-cs"/>
              </a:rPr>
              <a:t>لا م</a:t>
            </a:r>
            <a:r>
              <a:rPr lang="ar-EG" altLang="en-US" sz="6000" b="1" dirty="0">
                <a:cs typeface="+mn-cs"/>
              </a:rPr>
              <a:t>َ</a:t>
            </a:r>
            <a:r>
              <a:rPr lang="ar-SA" altLang="en-US" sz="6000" b="1" dirty="0">
                <a:cs typeface="+mn-cs"/>
              </a:rPr>
              <a:t>ه</a:t>
            </a:r>
            <a:r>
              <a:rPr lang="ar-EG" altLang="en-US" sz="6000" b="1" dirty="0">
                <a:cs typeface="+mn-cs"/>
              </a:rPr>
              <a:t>ْ</a:t>
            </a:r>
            <a:r>
              <a:rPr lang="ar-SA" altLang="en-US" sz="6000" b="1" dirty="0">
                <a:cs typeface="+mn-cs"/>
              </a:rPr>
              <a:t>ــــــل</a:t>
            </a:r>
            <a:br>
              <a:rPr lang="ar-EG" altLang="en-US" b="1" dirty="0">
                <a:cs typeface="+mn-cs"/>
              </a:rPr>
            </a:br>
            <a:r>
              <a:rPr lang="ar-EG" altLang="en-US" sz="5400" b="1" dirty="0">
                <a:cs typeface="+mn-cs"/>
              </a:rPr>
              <a:t>(</a:t>
            </a:r>
            <a:r>
              <a:rPr lang="ar-SA" altLang="en-US" sz="5400" b="1" dirty="0">
                <a:cs typeface="+mn-cs"/>
              </a:rPr>
              <a:t>و</a:t>
            </a:r>
            <a:r>
              <a:rPr lang="ar-EG" altLang="en-US" sz="5400" b="1" dirty="0">
                <a:cs typeface="+mn-cs"/>
              </a:rPr>
              <a:t>َ</a:t>
            </a:r>
            <a:r>
              <a:rPr lang="ar-SA" altLang="en-US" sz="5400" b="1" dirty="0">
                <a:cs typeface="+mn-cs"/>
              </a:rPr>
              <a:t>ت</a:t>
            </a:r>
            <a:r>
              <a:rPr lang="ar-EG" altLang="en-US" sz="5400" b="1" dirty="0">
                <a:cs typeface="+mn-cs"/>
              </a:rPr>
              <a:t>َ</a:t>
            </a:r>
            <a:r>
              <a:rPr lang="ar-SA" altLang="en-US" sz="5400" b="1" dirty="0">
                <a:cs typeface="+mn-cs"/>
              </a:rPr>
              <a:t>و</a:t>
            </a:r>
            <a:r>
              <a:rPr lang="ar-EG" altLang="en-US" sz="5400" b="1" dirty="0">
                <a:cs typeface="+mn-cs"/>
              </a:rPr>
              <a:t>ِّ</a:t>
            </a:r>
            <a:r>
              <a:rPr lang="ar-SA" altLang="en-US" sz="5400" b="1" dirty="0">
                <a:cs typeface="+mn-cs"/>
              </a:rPr>
              <a:t>ج</a:t>
            </a:r>
            <a:r>
              <a:rPr lang="ar-EG" altLang="en-US" sz="5400" b="1" dirty="0">
                <a:cs typeface="+mn-cs"/>
              </a:rPr>
              <a:t>ُ</a:t>
            </a:r>
            <a:r>
              <a:rPr lang="ar-SA" altLang="en-US" sz="5400" b="1" dirty="0">
                <a:cs typeface="+mn-cs"/>
              </a:rPr>
              <a:t>وه</a:t>
            </a:r>
            <a:r>
              <a:rPr lang="ar-EG" altLang="en-US" sz="5400" b="1" dirty="0">
                <a:cs typeface="+mn-cs"/>
              </a:rPr>
              <a:t>ُ</a:t>
            </a:r>
            <a:r>
              <a:rPr lang="ar-SA" altLang="en-US" sz="5400" b="1" dirty="0">
                <a:cs typeface="+mn-cs"/>
              </a:rPr>
              <a:t> و</a:t>
            </a:r>
            <a:r>
              <a:rPr lang="ar-EG" altLang="en-US" sz="5400" b="1" dirty="0">
                <a:cs typeface="+mn-cs"/>
              </a:rPr>
              <a:t>َ</a:t>
            </a:r>
            <a:r>
              <a:rPr lang="ar-SA" altLang="en-US" sz="5400" b="1" dirty="0">
                <a:cs typeface="+mn-cs"/>
              </a:rPr>
              <a:t>ح</a:t>
            </a:r>
            <a:r>
              <a:rPr lang="ar-EG" altLang="en-US" sz="5400" b="1" dirty="0">
                <a:cs typeface="+mn-cs"/>
              </a:rPr>
              <a:t>ْ</a:t>
            </a:r>
            <a:r>
              <a:rPr lang="ar-SA" altLang="en-US" sz="5400" b="1" dirty="0">
                <a:cs typeface="+mn-cs"/>
              </a:rPr>
              <a:t>د</a:t>
            </a:r>
            <a:r>
              <a:rPr lang="ar-EG" altLang="en-US" sz="5400" b="1" dirty="0">
                <a:cs typeface="+mn-cs"/>
              </a:rPr>
              <a:t>َ</a:t>
            </a:r>
            <a:r>
              <a:rPr lang="ar-SA" altLang="en-US" sz="5400" b="1" dirty="0">
                <a:cs typeface="+mn-cs"/>
              </a:rPr>
              <a:t>ه</a:t>
            </a:r>
            <a:r>
              <a:rPr lang="ar-EG" altLang="en-US" sz="5400" b="1" dirty="0">
                <a:cs typeface="+mn-cs"/>
              </a:rPr>
              <a:t>ُ</a:t>
            </a:r>
            <a:r>
              <a:rPr lang="ar-SA" altLang="en-US" sz="5400" b="1" dirty="0">
                <a:cs typeface="+mn-cs"/>
              </a:rPr>
              <a:t> ر</a:t>
            </a:r>
            <a:r>
              <a:rPr lang="ar-EG" altLang="en-US" sz="5400" b="1" dirty="0">
                <a:cs typeface="+mn-cs"/>
              </a:rPr>
              <a:t>َ</a:t>
            </a:r>
            <a:r>
              <a:rPr lang="ar-SA" altLang="en-US" sz="5400" b="1" dirty="0">
                <a:cs typeface="+mn-cs"/>
              </a:rPr>
              <a:t>ب</a:t>
            </a:r>
            <a:r>
              <a:rPr lang="ar-EG" altLang="en-US" sz="5400" b="1" dirty="0">
                <a:cs typeface="+mn-cs"/>
              </a:rPr>
              <a:t>َّـ</a:t>
            </a:r>
            <a:r>
              <a:rPr lang="ar-SA" altLang="en-US" sz="5400" b="1" dirty="0">
                <a:cs typeface="+mn-cs"/>
              </a:rPr>
              <a:t>ا</a:t>
            </a:r>
            <a:r>
              <a:rPr lang="ar-EG" altLang="en-US" sz="5400" b="1" dirty="0">
                <a:cs typeface="+mn-cs"/>
              </a:rPr>
              <a:t> ً</a:t>
            </a:r>
            <a:r>
              <a:rPr lang="ar-SA" altLang="en-US" sz="5400" b="1" dirty="0">
                <a:cs typeface="+mn-cs"/>
              </a:rPr>
              <a:t> ع</a:t>
            </a:r>
            <a:r>
              <a:rPr lang="ar-EG" altLang="en-US" sz="5400" b="1" dirty="0">
                <a:cs typeface="+mn-cs"/>
              </a:rPr>
              <a:t>َ</a:t>
            </a:r>
            <a:r>
              <a:rPr lang="ar-SA" altLang="en-US" sz="5400" b="1" dirty="0" err="1">
                <a:cs typeface="+mn-cs"/>
              </a:rPr>
              <a:t>لى</a:t>
            </a:r>
            <a:r>
              <a:rPr lang="ar-SA" altLang="en-US" sz="5400" b="1" dirty="0">
                <a:cs typeface="+mn-cs"/>
              </a:rPr>
              <a:t> الك</a:t>
            </a:r>
            <a:r>
              <a:rPr lang="ar-EG" altLang="en-US" sz="5400" b="1" dirty="0">
                <a:cs typeface="+mn-cs"/>
              </a:rPr>
              <a:t>ُ</a:t>
            </a:r>
            <a:r>
              <a:rPr lang="ar-SA" altLang="en-US" sz="5400" b="1" dirty="0">
                <a:cs typeface="+mn-cs"/>
              </a:rPr>
              <a:t>ـل</a:t>
            </a:r>
            <a:r>
              <a:rPr lang="ar-EG" altLang="en-US" sz="5400" b="1" dirty="0">
                <a:cs typeface="+mn-cs"/>
              </a:rPr>
              <a:t>ِّ)</a:t>
            </a:r>
            <a:r>
              <a:rPr lang="ar-EG" altLang="en-US" sz="3600" b="1" dirty="0">
                <a:cs typeface="+mn-cs"/>
              </a:rPr>
              <a:t>2</a:t>
            </a:r>
            <a:br>
              <a:rPr lang="en-US" altLang="en-US" sz="6600" b="1" dirty="0">
                <a:cs typeface="+mn-cs"/>
              </a:rPr>
            </a:br>
            <a:endParaRPr lang="en-US" altLang="en-US" sz="2800" b="1" dirty="0">
              <a:cs typeface="+mn-cs"/>
            </a:endParaRPr>
          </a:p>
          <a:p>
            <a:pPr rtl="1"/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Amamaho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ar-SA" altLang="en-US" sz="3200" b="1" dirty="0" err="1">
                <a:solidFill>
                  <a:srgbClr val="FF0000"/>
                </a:solidFill>
                <a:cs typeface="+mn-cs"/>
              </a:rPr>
              <a:t>akalilakom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alqo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bela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mahli</a:t>
            </a:r>
            <a:br>
              <a:rPr lang="en-US" alt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(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tawejoho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wahdaho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rabban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ala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alkolli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endParaRPr lang="ar-EG" altLang="en-US" sz="2800" b="1" dirty="0">
              <a:cs typeface="+mn-cs"/>
            </a:endParaRPr>
          </a:p>
          <a:p>
            <a:pPr rtl="1"/>
            <a:br>
              <a:rPr lang="ar-EG" altLang="en-US" sz="2000" b="1" dirty="0">
                <a:cs typeface="+mn-cs"/>
              </a:rPr>
            </a:br>
            <a:r>
              <a:rPr lang="en-US" altLang="en-US" sz="3200" b="1" dirty="0">
                <a:cs typeface="+mn-cs"/>
              </a:rPr>
              <a:t>Lay your crowns at his feet without hesitation  </a:t>
            </a:r>
            <a:br>
              <a:rPr lang="en-US" altLang="en-US" sz="3200" b="1" dirty="0">
                <a:cs typeface="+mn-cs"/>
              </a:rPr>
            </a:br>
            <a:r>
              <a:rPr lang="en-US" altLang="en-US" sz="3200" b="1" dirty="0">
                <a:cs typeface="+mn-cs"/>
              </a:rPr>
              <a:t>(and crown Him Lord of all)2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1892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 </a:t>
            </a:r>
            <a:r>
              <a:rPr lang="ar-SA" sz="5400" b="1" dirty="0">
                <a:cs typeface="+mn-cs"/>
              </a:rPr>
              <a:t>و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ح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ب</a:t>
            </a:r>
            <a:r>
              <a:rPr lang="ar-EG" sz="5400" b="1" dirty="0">
                <a:cs typeface="+mn-cs"/>
              </a:rPr>
              <a:t>ُّ</a:t>
            </a:r>
            <a:r>
              <a:rPr lang="ar-SA" sz="5400" b="1" dirty="0">
                <a:cs typeface="+mn-cs"/>
              </a:rPr>
              <a:t>ه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 ل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ك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م أي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ـــا خ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ط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ــ</a:t>
            </a:r>
            <a:r>
              <a:rPr lang="ar-SA" sz="5400" b="1" dirty="0" err="1">
                <a:cs typeface="+mn-cs"/>
              </a:rPr>
              <a:t>اة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 ي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ش</a:t>
            </a:r>
            <a:r>
              <a:rPr lang="ar-EG" sz="5400" b="1" dirty="0">
                <a:cs typeface="+mn-cs"/>
              </a:rPr>
              <a:t>ْ</a:t>
            </a:r>
            <a:r>
              <a:rPr lang="ar-SA" sz="5400" b="1" dirty="0">
                <a:cs typeface="+mn-cs"/>
              </a:rPr>
              <a:t>م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ـــــل</a:t>
            </a:r>
            <a:r>
              <a:rPr lang="ar-EG" sz="5400" b="1" dirty="0">
                <a:cs typeface="+mn-cs"/>
              </a:rPr>
              <a:t>ُ</a:t>
            </a:r>
            <a:br>
              <a:rPr lang="ar-EG" sz="5400" b="1" dirty="0">
                <a:cs typeface="+mn-cs"/>
              </a:rPr>
            </a:br>
            <a:r>
              <a:rPr lang="ar-EG" sz="5400" b="1" dirty="0">
                <a:cs typeface="+mn-cs"/>
              </a:rPr>
              <a:t>(إ</a:t>
            </a:r>
            <a:r>
              <a:rPr lang="ar-SA" sz="5400" b="1" dirty="0">
                <a:cs typeface="+mn-cs"/>
              </a:rPr>
              <a:t>ذا</a:t>
            </a:r>
            <a:r>
              <a:rPr lang="ar-EG" sz="5400" b="1" dirty="0">
                <a:cs typeface="+mn-cs"/>
              </a:rPr>
              <a:t>ً</a:t>
            </a:r>
            <a:r>
              <a:rPr lang="ar-SA" sz="5400" b="1" dirty="0">
                <a:cs typeface="+mn-cs"/>
              </a:rPr>
              <a:t> </a:t>
            </a:r>
            <a:r>
              <a:rPr lang="ar-EG" sz="5400" b="1" dirty="0">
                <a:cs typeface="+mn-cs"/>
              </a:rPr>
              <a:t>إ</a:t>
            </a:r>
            <a:r>
              <a:rPr lang="ar-SA" sz="5400" b="1" dirty="0">
                <a:cs typeface="+mn-cs"/>
              </a:rPr>
              <a:t>ل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ي</a:t>
            </a:r>
            <a:r>
              <a:rPr lang="ar-EG" sz="5400" b="1" dirty="0">
                <a:cs typeface="+mn-cs"/>
              </a:rPr>
              <a:t>ْ</a:t>
            </a:r>
            <a:r>
              <a:rPr lang="ar-SA" sz="5400" b="1" dirty="0">
                <a:cs typeface="+mn-cs"/>
              </a:rPr>
              <a:t>ـه</a:t>
            </a:r>
            <a:r>
              <a:rPr lang="ar-EG" sz="5400" b="1" dirty="0">
                <a:cs typeface="+mn-cs"/>
              </a:rPr>
              <a:t>ِ</a:t>
            </a:r>
            <a:r>
              <a:rPr lang="ar-SA" sz="5400" b="1" dirty="0">
                <a:cs typeface="+mn-cs"/>
              </a:rPr>
              <a:t> ك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ل</a:t>
            </a:r>
            <a:r>
              <a:rPr lang="ar-EG" sz="5400" b="1" dirty="0">
                <a:cs typeface="+mn-cs"/>
              </a:rPr>
              <a:t>ُّ</a:t>
            </a:r>
            <a:r>
              <a:rPr lang="ar-SA" sz="5400" b="1" dirty="0">
                <a:cs typeface="+mn-cs"/>
              </a:rPr>
              <a:t>ك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م</a:t>
            </a:r>
            <a:r>
              <a:rPr lang="ar-EG" sz="5400" b="1" dirty="0">
                <a:cs typeface="+mn-cs"/>
              </a:rPr>
              <a:t> </a:t>
            </a:r>
            <a:r>
              <a:rPr lang="ar-SA" sz="5400" b="1" dirty="0">
                <a:cs typeface="+mn-cs"/>
              </a:rPr>
              <a:t>س</a:t>
            </a:r>
            <a:r>
              <a:rPr lang="ar-EG" sz="5400" b="1" dirty="0">
                <a:cs typeface="+mn-cs"/>
              </a:rPr>
              <a:t>ِ</a:t>
            </a:r>
            <a:r>
              <a:rPr lang="ar-SA" sz="5400" b="1" dirty="0">
                <a:cs typeface="+mn-cs"/>
              </a:rPr>
              <a:t>يروا وع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ج</a:t>
            </a:r>
            <a:r>
              <a:rPr lang="ar-EG" sz="5400" b="1" dirty="0">
                <a:cs typeface="+mn-cs"/>
              </a:rPr>
              <a:t>ِّ</a:t>
            </a:r>
            <a:r>
              <a:rPr lang="ar-SA" sz="5400" b="1" dirty="0">
                <a:cs typeface="+mn-cs"/>
              </a:rPr>
              <a:t>ل</a:t>
            </a:r>
            <a:r>
              <a:rPr lang="ar-EG" sz="5400" b="1" dirty="0">
                <a:cs typeface="+mn-cs"/>
              </a:rPr>
              <a:t>ُـــــ</a:t>
            </a:r>
            <a:r>
              <a:rPr lang="ar-SA" sz="5400" b="1" dirty="0" err="1">
                <a:cs typeface="+mn-cs"/>
              </a:rPr>
              <a:t>وا</a:t>
            </a:r>
            <a:r>
              <a:rPr lang="ar-EG" sz="5400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br>
              <a:rPr lang="en-US" sz="4800" b="1" dirty="0">
                <a:cs typeface="+mn-cs"/>
              </a:rPr>
            </a:br>
            <a:endParaRPr lang="en-US" sz="3200" b="1" dirty="0">
              <a:cs typeface="+mn-cs"/>
            </a:endParaRPr>
          </a:p>
          <a:p>
            <a:pPr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hobboho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lakom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khotato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yashmalo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ethan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elaihi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kollokom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seero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aajjelo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1800" b="1" dirty="0">
                <a:solidFill>
                  <a:srgbClr val="FF0000"/>
                </a:solidFill>
                <a:cs typeface="+mn-cs"/>
              </a:rPr>
              <a:t>2</a:t>
            </a:r>
          </a:p>
          <a:p>
            <a:pPr rtl="1"/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1000" b="1" dirty="0">
                <a:cs typeface="+mn-cs"/>
              </a:rPr>
            </a:br>
            <a:br>
              <a:rPr lang="en-US" sz="1000" b="1" dirty="0">
                <a:cs typeface="+mn-cs"/>
              </a:rPr>
            </a:br>
            <a:r>
              <a:rPr lang="en-US" sz="2800" b="1" dirty="0">
                <a:cs typeface="+mn-cs"/>
              </a:rPr>
              <a:t>Ye chosen seed of Israel’s race </a:t>
            </a:r>
            <a:br>
              <a:rPr lang="en-US" sz="2800" b="1" dirty="0">
                <a:cs typeface="+mn-cs"/>
              </a:rPr>
            </a:br>
            <a:r>
              <a:rPr lang="en-US" sz="2800" b="1" dirty="0">
                <a:cs typeface="+mn-cs"/>
              </a:rPr>
              <a:t>Ye ransomed from the fall. </a:t>
            </a:r>
            <a:br>
              <a:rPr lang="en-US" sz="2800" b="1" dirty="0">
                <a:cs typeface="+mn-cs"/>
              </a:rPr>
            </a:br>
            <a:r>
              <a:rPr lang="en-US" sz="2800" b="1" dirty="0">
                <a:cs typeface="+mn-cs"/>
              </a:rPr>
              <a:t>(Hail Him who saves you by His grace </a:t>
            </a:r>
            <a:br>
              <a:rPr lang="en-US" sz="2800" b="1" dirty="0">
                <a:cs typeface="+mn-cs"/>
              </a:rPr>
            </a:br>
            <a:r>
              <a:rPr lang="en-US" sz="2800" b="1" dirty="0">
                <a:cs typeface="+mn-cs"/>
              </a:rPr>
              <a:t>and crown Him Lord of all.)</a:t>
            </a:r>
            <a:r>
              <a:rPr lang="en-US" sz="2000" b="1" dirty="0">
                <a:cs typeface="+mn-cs"/>
              </a:rPr>
              <a:t>2</a:t>
            </a:r>
            <a:endParaRPr kumimoji="0" lang="ar-EG" sz="5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27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5- </a:t>
            </a:r>
            <a:r>
              <a:rPr lang="ar-SA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ي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 ل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ا 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ع 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ع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ش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ر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 الق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 اشت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 err="1">
                <a:cs typeface="+mn-cs"/>
              </a:rPr>
              <a:t>راكا</a:t>
            </a:r>
            <a:r>
              <a:rPr lang="ar-EG" sz="4800" b="1" dirty="0">
                <a:cs typeface="+mn-cs"/>
              </a:rPr>
              <a:t>ً</a:t>
            </a:r>
            <a:r>
              <a:rPr lang="ar-SA" sz="4800" b="1" dirty="0">
                <a:cs typeface="+mn-cs"/>
              </a:rPr>
              <a:t> ت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ام</a:t>
            </a:r>
            <a:r>
              <a:rPr lang="ar-EG" sz="4800" b="1" dirty="0">
                <a:cs typeface="+mn-cs"/>
              </a:rPr>
              <a:t>ْ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(</a:t>
            </a:r>
            <a:r>
              <a:rPr lang="ar-SA" sz="4800" b="1" dirty="0">
                <a:cs typeface="+mn-cs"/>
              </a:rPr>
              <a:t>و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ع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ن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َ أ</a:t>
            </a:r>
            <a:r>
              <a:rPr lang="ar-SA" sz="4800" b="1" dirty="0">
                <a:cs typeface="+mn-cs"/>
              </a:rPr>
              <a:t>ق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دام</a:t>
            </a:r>
            <a:r>
              <a:rPr lang="ar-EG" sz="4800" b="1" dirty="0">
                <a:cs typeface="+mn-cs"/>
              </a:rPr>
              <a:t>ٍ</a:t>
            </a:r>
            <a:r>
              <a:rPr lang="ar-SA" sz="4800" b="1" dirty="0">
                <a:cs typeface="+mn-cs"/>
              </a:rPr>
              <a:t> ل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ه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 ن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ج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ث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ـ</a:t>
            </a:r>
            <a:r>
              <a:rPr lang="ar-EG" sz="4800" b="1" dirty="0">
                <a:cs typeface="+mn-cs"/>
              </a:rPr>
              <a:t>ــــ</a:t>
            </a:r>
            <a:r>
              <a:rPr lang="ar-SA" sz="4800" b="1" dirty="0">
                <a:cs typeface="+mn-cs"/>
              </a:rPr>
              <a:t>ــ</a:t>
            </a:r>
            <a:r>
              <a:rPr lang="ar-EG" sz="4800" b="1" dirty="0">
                <a:cs typeface="+mn-cs"/>
              </a:rPr>
              <a:t>ـ</a:t>
            </a:r>
            <a:r>
              <a:rPr lang="ar-SA" sz="4800" b="1" dirty="0">
                <a:cs typeface="+mn-cs"/>
              </a:rPr>
              <a:t>و ب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الاح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ت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ـرام</a:t>
            </a:r>
            <a:r>
              <a:rPr lang="ar-EG" sz="4800" b="1" dirty="0">
                <a:cs typeface="+mn-cs"/>
              </a:rPr>
              <a:t>)</a:t>
            </a:r>
            <a:r>
              <a:rPr lang="ar-EG" sz="1600" b="1" dirty="0">
                <a:cs typeface="+mn-cs"/>
              </a:rPr>
              <a:t>2</a:t>
            </a:r>
          </a:p>
          <a:p>
            <a:pPr rtl="1"/>
            <a:endParaRPr lang="ar-EG" sz="1600" b="1" dirty="0">
              <a:cs typeface="+mn-cs"/>
            </a:endParaRPr>
          </a:p>
          <a:p>
            <a:pPr rtl="1"/>
            <a:br>
              <a:rPr lang="en-US" sz="320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laita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maaa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maashare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elqods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eshterakan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tam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aenda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aqdamen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najtho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bel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ehteram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sz="16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3200" b="1" dirty="0">
                <a:cs typeface="+mn-cs"/>
              </a:rPr>
              <a:t>Let every kindred every tribe, </a:t>
            </a:r>
            <a:br>
              <a:rPr lang="en-US" sz="3200" b="1" dirty="0">
                <a:cs typeface="+mn-cs"/>
              </a:rPr>
            </a:br>
            <a:r>
              <a:rPr lang="en-US" sz="3200" b="1" dirty="0">
                <a:cs typeface="+mn-cs"/>
              </a:rPr>
              <a:t>on this terrestrial ball, </a:t>
            </a:r>
            <a:br>
              <a:rPr lang="en-US" sz="3200" b="1" dirty="0">
                <a:cs typeface="+mn-cs"/>
              </a:rPr>
            </a:br>
            <a:r>
              <a:rPr lang="en-US" sz="3200" b="1" dirty="0">
                <a:cs typeface="+mn-cs"/>
              </a:rPr>
              <a:t>(to Him all majesty ascribe </a:t>
            </a:r>
            <a:br>
              <a:rPr lang="en-US" sz="3200" b="1" dirty="0">
                <a:cs typeface="+mn-cs"/>
              </a:rPr>
            </a:br>
            <a:r>
              <a:rPr lang="en-US" sz="3200" b="1" dirty="0">
                <a:cs typeface="+mn-cs"/>
              </a:rPr>
              <a:t>and crown Him Lord of all.)</a:t>
            </a:r>
            <a:r>
              <a:rPr lang="en-US" sz="1800" b="1" dirty="0">
                <a:cs typeface="+mn-cs"/>
              </a:rPr>
              <a:t>2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910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6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r>
              <a:rPr lang="ar-SA" sz="5400" b="1" dirty="0">
                <a:cs typeface="+mn-cs"/>
              </a:rPr>
              <a:t>ن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ر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ن</a:t>
            </a:r>
            <a:r>
              <a:rPr lang="ar-EG" sz="5400" b="1" dirty="0">
                <a:cs typeface="+mn-cs"/>
              </a:rPr>
              <a:t>ِّ</a:t>
            </a:r>
            <a:r>
              <a:rPr lang="ar-SA" sz="5400" b="1" dirty="0">
                <a:cs typeface="+mn-cs"/>
              </a:rPr>
              <a:t>م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 الت</a:t>
            </a:r>
            <a:r>
              <a:rPr lang="ar-EG" sz="5400" b="1" dirty="0">
                <a:cs typeface="+mn-cs"/>
              </a:rPr>
              <a:t>َّ</a:t>
            </a:r>
            <a:r>
              <a:rPr lang="ar-SA" sz="5400" b="1" dirty="0">
                <a:cs typeface="+mn-cs"/>
              </a:rPr>
              <a:t>ر</a:t>
            </a:r>
            <a:r>
              <a:rPr lang="ar-EG" sz="5400" b="1" dirty="0">
                <a:cs typeface="+mn-cs"/>
              </a:rPr>
              <a:t>ْ</a:t>
            </a:r>
            <a:r>
              <a:rPr lang="ar-SA" sz="5400" b="1" dirty="0">
                <a:cs typeface="+mn-cs"/>
              </a:rPr>
              <a:t>ن</a:t>
            </a:r>
            <a:r>
              <a:rPr lang="ar-EG" sz="5400" b="1" dirty="0">
                <a:cs typeface="+mn-cs"/>
              </a:rPr>
              <a:t>ِ</a:t>
            </a:r>
            <a:r>
              <a:rPr lang="ar-SA" sz="5400" b="1" dirty="0">
                <a:cs typeface="+mn-cs"/>
              </a:rPr>
              <a:t>يم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ة</a:t>
            </a:r>
            <a:r>
              <a:rPr lang="ar-EG" sz="5400" b="1" dirty="0">
                <a:cs typeface="+mn-cs"/>
              </a:rPr>
              <a:t>َ </a:t>
            </a:r>
            <a:r>
              <a:rPr lang="ar-SA" sz="5400" b="1" dirty="0">
                <a:cs typeface="+mn-cs"/>
              </a:rPr>
              <a:t>الق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د</a:t>
            </a:r>
            <a:r>
              <a:rPr lang="ar-EG" sz="5400" b="1" dirty="0">
                <a:cs typeface="+mn-cs"/>
              </a:rPr>
              <a:t>ِ</a:t>
            </a:r>
            <a:r>
              <a:rPr lang="ar-SA" sz="5400" b="1" dirty="0">
                <a:cs typeface="+mn-cs"/>
              </a:rPr>
              <a:t>يم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ة</a:t>
            </a:r>
            <a:r>
              <a:rPr lang="ar-EG" sz="5400" b="1" dirty="0">
                <a:cs typeface="+mn-cs"/>
              </a:rPr>
              <a:t>َ  </a:t>
            </a:r>
            <a:r>
              <a:rPr lang="ar-SA" sz="5400" b="1" dirty="0">
                <a:cs typeface="+mn-cs"/>
              </a:rPr>
              <a:t>ال</a:t>
            </a:r>
            <a:r>
              <a:rPr lang="ar-EG" sz="5400" b="1" dirty="0">
                <a:cs typeface="+mn-cs"/>
              </a:rPr>
              <a:t>أ</a:t>
            </a:r>
            <a:r>
              <a:rPr lang="ar-SA" sz="5400" b="1" dirty="0">
                <a:cs typeface="+mn-cs"/>
              </a:rPr>
              <a:t>ص</a:t>
            </a:r>
            <a:r>
              <a:rPr lang="ar-EG" sz="5400" b="1" dirty="0">
                <a:cs typeface="+mn-cs"/>
              </a:rPr>
              <a:t>ْ</a:t>
            </a:r>
            <a:r>
              <a:rPr lang="ar-SA" sz="5400" b="1" dirty="0">
                <a:cs typeface="+mn-cs"/>
              </a:rPr>
              <a:t>ـل</a:t>
            </a:r>
            <a:r>
              <a:rPr lang="ar-EG" sz="5400" b="1" dirty="0">
                <a:cs typeface="+mn-cs"/>
              </a:rPr>
              <a:t>ِ</a:t>
            </a:r>
            <a:br>
              <a:rPr lang="en-US" sz="5400" b="1" dirty="0">
                <a:cs typeface="+mn-cs"/>
              </a:rPr>
            </a:br>
            <a:r>
              <a:rPr lang="ar-EG" sz="5400" b="1" dirty="0">
                <a:cs typeface="+mn-cs"/>
              </a:rPr>
              <a:t>(</a:t>
            </a:r>
            <a:r>
              <a:rPr lang="ar-SA" sz="5400" b="1" dirty="0">
                <a:cs typeface="+mn-cs"/>
              </a:rPr>
              <a:t>و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ن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ب</a:t>
            </a:r>
            <a:r>
              <a:rPr lang="ar-EG" sz="5400" b="1" dirty="0">
                <a:cs typeface="+mn-cs"/>
              </a:rPr>
              <a:t>ْ</a:t>
            </a:r>
            <a:r>
              <a:rPr lang="ar-SA" sz="5400" b="1" dirty="0">
                <a:cs typeface="+mn-cs"/>
              </a:rPr>
              <a:t>ت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غ</a:t>
            </a:r>
            <a:r>
              <a:rPr lang="ar-EG" sz="5400" b="1" dirty="0">
                <a:cs typeface="+mn-cs"/>
              </a:rPr>
              <a:t>ِ</a:t>
            </a:r>
            <a:r>
              <a:rPr lang="ar-SA" sz="5400" b="1" dirty="0">
                <a:cs typeface="+mn-cs"/>
              </a:rPr>
              <a:t>ي ت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ت</a:t>
            </a:r>
            <a:r>
              <a:rPr lang="ar-EG" sz="5400" b="1" dirty="0">
                <a:cs typeface="+mn-cs"/>
              </a:rPr>
              <a:t>ْو</a:t>
            </a:r>
            <a:r>
              <a:rPr lang="ar-SA" sz="5400" b="1" dirty="0" err="1">
                <a:cs typeface="+mn-cs"/>
              </a:rPr>
              <a:t>يج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ه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 ر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>
                <a:cs typeface="+mn-cs"/>
              </a:rPr>
              <a:t>ب</a:t>
            </a:r>
            <a:r>
              <a:rPr lang="ar-EG" sz="5400" b="1" dirty="0">
                <a:cs typeface="+mn-cs"/>
              </a:rPr>
              <a:t>َّــ</a:t>
            </a:r>
            <a:r>
              <a:rPr lang="ar-SA" sz="5400" b="1" dirty="0">
                <a:cs typeface="+mn-cs"/>
              </a:rPr>
              <a:t>ا</a:t>
            </a:r>
            <a:r>
              <a:rPr lang="ar-EG" sz="5400" b="1" dirty="0">
                <a:cs typeface="+mn-cs"/>
              </a:rPr>
              <a:t>ً</a:t>
            </a:r>
            <a:r>
              <a:rPr lang="ar-SA" sz="5400" b="1" dirty="0">
                <a:cs typeface="+mn-cs"/>
              </a:rPr>
              <a:t> ع</a:t>
            </a:r>
            <a:r>
              <a:rPr lang="ar-EG" sz="5400" b="1" dirty="0">
                <a:cs typeface="+mn-cs"/>
              </a:rPr>
              <a:t>َ</a:t>
            </a:r>
            <a:r>
              <a:rPr lang="ar-SA" sz="5400" b="1" dirty="0" err="1">
                <a:cs typeface="+mn-cs"/>
              </a:rPr>
              <a:t>لى</a:t>
            </a:r>
            <a:r>
              <a:rPr lang="ar-SA" sz="5400" b="1" dirty="0">
                <a:cs typeface="+mn-cs"/>
              </a:rPr>
              <a:t> الك</a:t>
            </a:r>
            <a:r>
              <a:rPr lang="ar-EG" sz="5400" b="1" dirty="0">
                <a:cs typeface="+mn-cs"/>
              </a:rPr>
              <a:t>ُ</a:t>
            </a:r>
            <a:r>
              <a:rPr lang="ar-SA" sz="5400" b="1" dirty="0">
                <a:cs typeface="+mn-cs"/>
              </a:rPr>
              <a:t>ل</a:t>
            </a:r>
            <a:r>
              <a:rPr lang="ar-EG" sz="5400" b="1" dirty="0">
                <a:cs typeface="+mn-cs"/>
              </a:rPr>
              <a:t>ِّ)</a:t>
            </a:r>
            <a:r>
              <a:rPr lang="ar-EG" sz="3200" b="1" dirty="0">
                <a:cs typeface="+mn-cs"/>
              </a:rPr>
              <a:t>2</a:t>
            </a:r>
            <a:endParaRPr lang="ar-EG" sz="1600" b="1" dirty="0">
              <a:cs typeface="+mn-cs"/>
            </a:endParaRPr>
          </a:p>
          <a:p>
            <a:pPr rtl="1"/>
            <a:endParaRPr lang="ar-EG" sz="1600" b="1" dirty="0">
              <a:cs typeface="+mn-cs"/>
            </a:endParaRPr>
          </a:p>
          <a:p>
            <a:pPr rtl="1"/>
            <a:br>
              <a:rPr lang="ar-EG" sz="3200" b="1" dirty="0"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norannemot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tarnimata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alqadeemata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alaSlee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nabtaghi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tatweejaho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rabban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aala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alkolli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sz="16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sz="16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8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lang="en-US" sz="2800" b="1" dirty="0">
                <a:cs typeface="+mn-cs"/>
              </a:rPr>
              <a:t>O that with yonder sacred throng </a:t>
            </a:r>
            <a:br>
              <a:rPr lang="ar-EG" sz="2800" b="1" dirty="0">
                <a:cs typeface="+mn-cs"/>
              </a:rPr>
            </a:br>
            <a:r>
              <a:rPr lang="en-US" sz="2800" b="1" dirty="0">
                <a:cs typeface="+mn-cs"/>
              </a:rPr>
              <a:t>we at His feet may fall, </a:t>
            </a:r>
            <a:br>
              <a:rPr lang="ar-EG" sz="2800" b="1" dirty="0">
                <a:cs typeface="+mn-cs"/>
              </a:rPr>
            </a:br>
            <a:r>
              <a:rPr lang="en-US" sz="2800" b="1" dirty="0">
                <a:cs typeface="+mn-cs"/>
              </a:rPr>
              <a:t>(we’ll join the ever lasting song </a:t>
            </a:r>
            <a:br>
              <a:rPr lang="ar-EG" sz="2800" b="1" dirty="0">
                <a:cs typeface="+mn-cs"/>
              </a:rPr>
            </a:br>
            <a:r>
              <a:rPr lang="en-US" sz="2800" b="1" dirty="0">
                <a:cs typeface="+mn-cs"/>
              </a:rPr>
              <a:t>and crown Him Lord of all.)2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61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7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لِلرَّبِّ بالرُّوحِ اسجُدُوا في زِينَةِ الكَمَال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(وَلاسمِـــــهِ تَعَبَّدُوا بالخَوْفِ وَالإجــلال)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esjodo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zinatil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walesmehi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taaabbado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khawfi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’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ejlaj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Worship God in perfect ornament and adore His name with fear and respect.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172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8-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نَادُوا وَقُــولُـوا رَبُّنـــــا قد مَلَكَ البِلاد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(فالأرضُ قد تَثَبَّتَتْ وَالعَدْلُ أيْضَاً سَادْ)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6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Malaka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albelad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tathabbatat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sad)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Call and say that our God reigned over all the nations. Earth is established and justice ruled.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72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4066</TotalTime>
  <Words>788</Words>
  <Application>Microsoft Office PowerPoint</Application>
  <PresentationFormat>عرض على الشاشة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342</cp:revision>
  <dcterms:created xsi:type="dcterms:W3CDTF">2021-12-07T14:30:00Z</dcterms:created>
  <dcterms:modified xsi:type="dcterms:W3CDTF">2023-11-18T13:49:21Z</dcterms:modified>
</cp:coreProperties>
</file>