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3" r:id="rId3"/>
    <p:sldId id="312" r:id="rId4"/>
    <p:sldId id="314" r:id="rId5"/>
    <p:sldId id="315" r:id="rId6"/>
    <p:sldId id="316" r:id="rId7"/>
    <p:sldId id="31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بين يديك الحانية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يَــــة</a:t>
            </a:r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ض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تُ 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في 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إذ 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عَي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ــــــــاك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و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ــود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لا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نام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yadayka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elhania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waDaato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 li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aaynaka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wojodi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tanam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Your compassionate hands I place my head in peace, for Your eyes, Master, always watch me.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6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3600" b="1" dirty="0">
                <a:solidFill>
                  <a:srgbClr val="005024"/>
                </a:solidFill>
                <a:cs typeface="+mn-cs"/>
              </a:rPr>
            </a:br>
            <a:r>
              <a:rPr lang="ar-SA" b="1" dirty="0">
                <a:solidFill>
                  <a:srgbClr val="005024"/>
                </a:solidFill>
                <a:cs typeface="+mn-cs"/>
              </a:rPr>
              <a:t>س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تب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b="1" dirty="0" err="1">
                <a:solidFill>
                  <a:srgbClr val="005024"/>
                </a:solidFill>
                <a:cs typeface="+mn-cs"/>
              </a:rPr>
              <a:t>قى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 ل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 خ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ل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ِّ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 الو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ف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  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 ض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ان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 قلب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 </a:t>
            </a:r>
            <a:r>
              <a:rPr lang="ar-SA" b="1" dirty="0" err="1">
                <a:solidFill>
                  <a:srgbClr val="005024"/>
                </a:solidFill>
                <a:cs typeface="+mn-cs"/>
              </a:rPr>
              <a:t>وض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ام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ني</a:t>
            </a:r>
            <a:br>
              <a:rPr lang="en-US" b="1" dirty="0">
                <a:solidFill>
                  <a:srgbClr val="005024"/>
                </a:solidFill>
                <a:cs typeface="+mn-cs"/>
              </a:rPr>
            </a:br>
            <a:r>
              <a:rPr lang="ar-SA" b="1" dirty="0">
                <a:solidFill>
                  <a:srgbClr val="005024"/>
                </a:solidFill>
                <a:cs typeface="+mn-cs"/>
              </a:rPr>
              <a:t>قيثار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ت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 ف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 و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ح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د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ت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ِــــ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  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 تر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ن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يم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تي ف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 غُر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ت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ــــ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</a:t>
            </a:r>
            <a:br>
              <a:rPr lang="ar-EG" b="1" dirty="0">
                <a:solidFill>
                  <a:srgbClr val="005024"/>
                </a:solidFill>
                <a:cs typeface="+mn-cs"/>
              </a:rPr>
            </a:br>
            <a:r>
              <a:rPr lang="ar-SA" b="1" dirty="0">
                <a:solidFill>
                  <a:srgbClr val="005024"/>
                </a:solidFill>
                <a:cs typeface="+mn-cs"/>
              </a:rPr>
              <a:t>ففيكَ ل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 ياس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ِّــــــــ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د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  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SA" b="1" dirty="0" err="1">
                <a:solidFill>
                  <a:srgbClr val="005024"/>
                </a:solidFill>
                <a:cs typeface="+mn-cs"/>
              </a:rPr>
              <a:t>أُنشـــود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ةٌ لا ت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ـن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ته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ـــــ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</a:t>
            </a:r>
            <a:endParaRPr lang="en-US" b="1" dirty="0">
              <a:solidFill>
                <a:srgbClr val="005024"/>
              </a:solidFill>
              <a:cs typeface="+mn-cs"/>
            </a:endParaRPr>
          </a:p>
          <a:p>
            <a:pPr algn="ctr" rtl="1"/>
            <a:endParaRPr lang="en-US" sz="2400" b="1" dirty="0">
              <a:solidFill>
                <a:srgbClr val="005024"/>
              </a:solidFill>
              <a:cs typeface="+mn-cs"/>
            </a:endParaRPr>
          </a:p>
          <a:p>
            <a:pPr algn="ctr" rtl="1"/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satabqa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li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khili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elwafi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Damana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qalbi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Dameni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qitharati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wahdati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tarnimati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ghorbati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fa fika li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sayedi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onshodaton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la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tantahi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endParaRPr lang="ar-EG" sz="900" b="1" dirty="0">
              <a:solidFill>
                <a:srgbClr val="005024"/>
              </a:solidFill>
              <a:cs typeface="+mn-cs"/>
            </a:endParaRPr>
          </a:p>
          <a:p>
            <a:pPr algn="ctr" rtl="1"/>
            <a:endParaRPr lang="ar-EG" sz="900" b="1" dirty="0">
              <a:solidFill>
                <a:srgbClr val="005024"/>
              </a:solidFill>
              <a:cs typeface="+mn-cs"/>
            </a:endParaRPr>
          </a:p>
          <a:p>
            <a:pPr algn="ctr" rtl="1"/>
            <a:r>
              <a:rPr lang="en-US" sz="2800" b="1" dirty="0">
                <a:solidFill>
                  <a:srgbClr val="005024"/>
                </a:solidFill>
                <a:cs typeface="+mn-cs"/>
              </a:rPr>
              <a:t>You will always be my faithful Friend, the Peace</a:t>
            </a:r>
          </a:p>
          <a:p>
            <a:pPr algn="ctr"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of my heart and my Keeper. My Music in my lonely time,</a:t>
            </a:r>
          </a:p>
          <a:p>
            <a:pPr algn="ctr"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my Song in the wilderness. My Song will never end.</a:t>
            </a:r>
            <a:endParaRPr lang="ar-EG" sz="1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 </a:t>
            </a:r>
            <a:r>
              <a:rPr lang="ar-EG" sz="4800" b="1" dirty="0">
                <a:cs typeface="+mn-cs"/>
              </a:rPr>
              <a:t>(</a:t>
            </a:r>
            <a:r>
              <a:rPr lang="ar-SA" sz="4800" b="1" dirty="0">
                <a:cs typeface="+mn-cs"/>
              </a:rPr>
              <a:t>إن</a:t>
            </a:r>
            <a:r>
              <a:rPr lang="ar-EG" sz="4800" b="1" dirty="0">
                <a:cs typeface="+mn-cs"/>
              </a:rPr>
              <a:t>ْ</a:t>
            </a:r>
            <a:r>
              <a:rPr lang="ar-SA" sz="4800" b="1" dirty="0">
                <a:cs typeface="+mn-cs"/>
              </a:rPr>
              <a:t> أثق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ل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ت</a:t>
            </a:r>
            <a:r>
              <a:rPr lang="ar-EG" sz="4800" b="1" dirty="0">
                <a:cs typeface="+mn-cs"/>
              </a:rPr>
              <a:t>ْ</a:t>
            </a:r>
            <a:r>
              <a:rPr lang="ar-SA" sz="4800" b="1" dirty="0">
                <a:cs typeface="+mn-cs"/>
              </a:rPr>
              <a:t> ر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أس</a:t>
            </a:r>
            <a:r>
              <a:rPr lang="ar-EG" sz="4800" b="1" dirty="0">
                <a:cs typeface="+mn-cs"/>
              </a:rPr>
              <a:t>ِ</a:t>
            </a:r>
            <a:r>
              <a:rPr lang="ar-SA" sz="4800" b="1" dirty="0">
                <a:cs typeface="+mn-cs"/>
              </a:rPr>
              <a:t>ي اله</a:t>
            </a:r>
            <a:r>
              <a:rPr lang="ar-EG" sz="4800" b="1" dirty="0">
                <a:cs typeface="+mn-cs"/>
              </a:rPr>
              <a:t>ُ</a:t>
            </a:r>
            <a:r>
              <a:rPr lang="ar-SA" sz="4800" b="1" dirty="0">
                <a:cs typeface="+mn-cs"/>
              </a:rPr>
              <a:t>م</a:t>
            </a:r>
            <a:r>
              <a:rPr lang="ar-EG" sz="4800" b="1" dirty="0">
                <a:cs typeface="+mn-cs"/>
              </a:rPr>
              <a:t>ُ</a:t>
            </a:r>
            <a:r>
              <a:rPr lang="ar-SA" sz="4800" b="1" dirty="0" err="1">
                <a:cs typeface="+mn-cs"/>
              </a:rPr>
              <a:t>وم</a:t>
            </a:r>
            <a:r>
              <a:rPr lang="ar-EG" sz="4800" b="1" dirty="0">
                <a:cs typeface="+mn-cs"/>
              </a:rPr>
              <a:t>ْ</a:t>
            </a:r>
            <a:br>
              <a:rPr lang="ar-SA" sz="4800" b="1" dirty="0">
                <a:cs typeface="+mn-cs"/>
              </a:rPr>
            </a:br>
            <a:r>
              <a:rPr lang="ar-SA" sz="4800" b="1" dirty="0">
                <a:cs typeface="+mn-cs"/>
              </a:rPr>
              <a:t>أو</a:t>
            </a:r>
            <a:r>
              <a:rPr lang="ar-EG" sz="4800" b="1" dirty="0">
                <a:cs typeface="+mn-cs"/>
              </a:rPr>
              <a:t>ْ</a:t>
            </a:r>
            <a:r>
              <a:rPr lang="ar-SA" sz="4800" b="1" dirty="0">
                <a:cs typeface="+mn-cs"/>
              </a:rPr>
              <a:t> إن</a:t>
            </a:r>
            <a:r>
              <a:rPr lang="ar-EG" sz="4800" b="1" dirty="0">
                <a:cs typeface="+mn-cs"/>
              </a:rPr>
              <a:t>ْ</a:t>
            </a:r>
            <a:r>
              <a:rPr lang="ar-SA" sz="4800" b="1" dirty="0">
                <a:cs typeface="+mn-cs"/>
              </a:rPr>
              <a:t> ب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د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ت</a:t>
            </a:r>
            <a:r>
              <a:rPr lang="ar-EG" sz="4800" b="1" dirty="0">
                <a:cs typeface="+mn-cs"/>
              </a:rPr>
              <a:t>ْ</a:t>
            </a:r>
            <a:r>
              <a:rPr lang="ar-SA" sz="4800" b="1" dirty="0">
                <a:cs typeface="+mn-cs"/>
              </a:rPr>
              <a:t> ش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ـــــــــــقاو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ت</a:t>
            </a:r>
            <a:r>
              <a:rPr lang="ar-EG" sz="4800" b="1" dirty="0">
                <a:cs typeface="+mn-cs"/>
              </a:rPr>
              <a:t>ِ</a:t>
            </a:r>
            <a:r>
              <a:rPr lang="ar-SA" sz="4800" b="1" dirty="0">
                <a:cs typeface="+mn-cs"/>
              </a:rPr>
              <a:t>ي</a:t>
            </a:r>
            <a:br>
              <a:rPr lang="ar-EG" sz="4800" b="1" dirty="0">
                <a:cs typeface="+mn-cs"/>
              </a:rPr>
            </a:br>
            <a:r>
              <a:rPr lang="ar-SA" sz="4800" b="1" dirty="0">
                <a:cs typeface="+mn-cs"/>
              </a:rPr>
              <a:t>أج</a:t>
            </a:r>
            <a:r>
              <a:rPr lang="ar-EG" sz="4800" b="1" dirty="0">
                <a:cs typeface="+mn-cs"/>
              </a:rPr>
              <a:t>ْ</a:t>
            </a:r>
            <a:r>
              <a:rPr lang="ar-SA" sz="4800" b="1" dirty="0">
                <a:cs typeface="+mn-cs"/>
              </a:rPr>
              <a:t>ر</a:t>
            </a:r>
            <a:r>
              <a:rPr lang="ar-EG" sz="4800" b="1" dirty="0">
                <a:cs typeface="+mn-cs"/>
              </a:rPr>
              <a:t>ي</a:t>
            </a:r>
            <a:r>
              <a:rPr lang="ar-SA" sz="4800" b="1" dirty="0">
                <a:cs typeface="+mn-cs"/>
              </a:rPr>
              <a:t> إلي</a:t>
            </a:r>
            <a:r>
              <a:rPr lang="ar-EG" sz="4800" b="1" dirty="0">
                <a:cs typeface="+mn-cs"/>
              </a:rPr>
              <a:t>ْ</a:t>
            </a:r>
            <a:r>
              <a:rPr lang="ar-SA" sz="4800" b="1" dirty="0">
                <a:cs typeface="+mn-cs"/>
              </a:rPr>
              <a:t>كَ أر</a:t>
            </a:r>
            <a:r>
              <a:rPr lang="ar-EG" sz="4800" b="1" dirty="0">
                <a:cs typeface="+mn-cs"/>
              </a:rPr>
              <a:t>ْ</a:t>
            </a:r>
            <a:r>
              <a:rPr lang="ar-SA" sz="4800" b="1" dirty="0">
                <a:cs typeface="+mn-cs"/>
              </a:rPr>
              <a:t>ت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م</a:t>
            </a:r>
            <a:r>
              <a:rPr lang="ar-EG" sz="4800" b="1" dirty="0">
                <a:cs typeface="+mn-cs"/>
              </a:rPr>
              <a:t>ِي  </a:t>
            </a:r>
            <a:r>
              <a:rPr lang="ar-SA" sz="4800" b="1" dirty="0">
                <a:cs typeface="+mn-cs"/>
              </a:rPr>
              <a:t>فح</a:t>
            </a:r>
            <a:r>
              <a:rPr lang="ar-EG" sz="4800" b="1" dirty="0">
                <a:cs typeface="+mn-cs"/>
              </a:rPr>
              <a:t>ِ</a:t>
            </a:r>
            <a:r>
              <a:rPr lang="ar-SA" sz="4800" b="1" dirty="0">
                <a:cs typeface="+mn-cs"/>
              </a:rPr>
              <a:t>ض</a:t>
            </a:r>
            <a:r>
              <a:rPr lang="ar-EG" sz="4800" b="1" dirty="0">
                <a:cs typeface="+mn-cs"/>
              </a:rPr>
              <a:t>ْ</a:t>
            </a:r>
            <a:r>
              <a:rPr lang="ar-SA" sz="4800" b="1" dirty="0">
                <a:cs typeface="+mn-cs"/>
              </a:rPr>
              <a:t>نُكَ و</a:t>
            </a:r>
            <a:r>
              <a:rPr lang="ar-EG" sz="4800" b="1" dirty="0">
                <a:cs typeface="+mn-cs"/>
              </a:rPr>
              <a:t>ِ</a:t>
            </a:r>
            <a:r>
              <a:rPr lang="ar-SA" sz="4800" b="1" dirty="0">
                <a:cs typeface="+mn-cs"/>
              </a:rPr>
              <a:t>س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اد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تي)</a:t>
            </a:r>
            <a:r>
              <a:rPr lang="ar-SA" sz="2800" b="1" dirty="0">
                <a:cs typeface="+mn-cs"/>
              </a:rPr>
              <a:t>2</a:t>
            </a:r>
            <a:endParaRPr lang="en-US" sz="1600" b="1" dirty="0">
              <a:cs typeface="+mn-cs"/>
            </a:endParaRPr>
          </a:p>
          <a:p>
            <a:pPr rtl="1"/>
            <a:br>
              <a:rPr lang="en-US" sz="4000" b="1" dirty="0">
                <a:cs typeface="+mn-cs"/>
              </a:rPr>
            </a:br>
            <a:r>
              <a:rPr lang="en-US" sz="3200" b="1" dirty="0">
                <a:solidFill>
                  <a:srgbClr val="FF0000"/>
                </a:solidFill>
                <a:cs typeface="+mn-cs"/>
              </a:rPr>
              <a:t>in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athqalat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raasi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elhomom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aw in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badat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shaqawati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ajri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elayka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artami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fa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hiDnoka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wesadati</a:t>
            </a:r>
            <a:br>
              <a:rPr lang="ar-EG" sz="1000" b="1" dirty="0">
                <a:cs typeface="+mn-cs"/>
              </a:rPr>
            </a:br>
            <a:endParaRPr lang="ar-EG" sz="1000" b="1" dirty="0">
              <a:cs typeface="+mn-cs"/>
            </a:endParaRPr>
          </a:p>
          <a:p>
            <a:pPr rtl="1"/>
            <a:endParaRPr lang="ar-EG" sz="800" b="1" dirty="0">
              <a:cs typeface="+mn-cs"/>
            </a:endParaRPr>
          </a:p>
          <a:p>
            <a:pPr rtl="1"/>
            <a:endParaRPr lang="en-US" sz="800" b="1" dirty="0">
              <a:cs typeface="+mn-cs"/>
            </a:endParaRPr>
          </a:p>
          <a:p>
            <a:pPr rtl="1"/>
            <a:endParaRPr lang="ar-EG" sz="800" b="1" dirty="0">
              <a:cs typeface="+mn-cs"/>
            </a:endParaRPr>
          </a:p>
          <a:p>
            <a:pPr rtl="1"/>
            <a:br>
              <a:rPr lang="en-US" sz="800" b="1" dirty="0">
                <a:cs typeface="+mn-cs"/>
              </a:rPr>
            </a:br>
            <a:r>
              <a:rPr lang="en-US" sz="2800" b="1" dirty="0">
                <a:cs typeface="+mn-cs"/>
              </a:rPr>
              <a:t>If worries burden my mind and I get miserable; I’ll</a:t>
            </a:r>
          </a:p>
          <a:p>
            <a:pPr rtl="1"/>
            <a:r>
              <a:rPr lang="en-US" sz="2800" b="1" dirty="0">
                <a:cs typeface="+mn-cs"/>
              </a:rPr>
              <a:t> run and throw myself in Your bosom which will comfort me.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843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6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3600" b="1" dirty="0">
                <a:solidFill>
                  <a:srgbClr val="005024"/>
                </a:solidFill>
                <a:cs typeface="+mn-cs"/>
              </a:rPr>
            </a:br>
            <a:r>
              <a:rPr lang="ar-SA" b="1" dirty="0">
                <a:solidFill>
                  <a:srgbClr val="005024"/>
                </a:solidFill>
                <a:cs typeface="+mn-cs"/>
              </a:rPr>
              <a:t>س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تب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b="1" dirty="0" err="1">
                <a:solidFill>
                  <a:srgbClr val="005024"/>
                </a:solidFill>
                <a:cs typeface="+mn-cs"/>
              </a:rPr>
              <a:t>قى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 ل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 خ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ل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ِّ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 الو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ف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  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 ض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ان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 قلب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 </a:t>
            </a:r>
            <a:r>
              <a:rPr lang="ar-SA" b="1" dirty="0" err="1">
                <a:solidFill>
                  <a:srgbClr val="005024"/>
                </a:solidFill>
                <a:cs typeface="+mn-cs"/>
              </a:rPr>
              <a:t>وض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ام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ني</a:t>
            </a:r>
            <a:br>
              <a:rPr lang="en-US" b="1" dirty="0">
                <a:solidFill>
                  <a:srgbClr val="005024"/>
                </a:solidFill>
                <a:cs typeface="+mn-cs"/>
              </a:rPr>
            </a:br>
            <a:r>
              <a:rPr lang="ar-SA" b="1" dirty="0">
                <a:solidFill>
                  <a:srgbClr val="005024"/>
                </a:solidFill>
                <a:cs typeface="+mn-cs"/>
              </a:rPr>
              <a:t>قيثار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ت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 ف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 و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ح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د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ت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ِــــ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  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 تر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ن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يم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تي ف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 غُر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ت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ــــ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</a:t>
            </a:r>
            <a:br>
              <a:rPr lang="ar-EG" b="1" dirty="0">
                <a:solidFill>
                  <a:srgbClr val="005024"/>
                </a:solidFill>
                <a:cs typeface="+mn-cs"/>
              </a:rPr>
            </a:br>
            <a:r>
              <a:rPr lang="ar-SA" b="1" dirty="0">
                <a:solidFill>
                  <a:srgbClr val="005024"/>
                </a:solidFill>
                <a:cs typeface="+mn-cs"/>
              </a:rPr>
              <a:t>ففيكَ ل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 ياس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ِّــــــــ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د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  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SA" b="1" dirty="0" err="1">
                <a:solidFill>
                  <a:srgbClr val="005024"/>
                </a:solidFill>
                <a:cs typeface="+mn-cs"/>
              </a:rPr>
              <a:t>أُنشـــود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ةٌ لا ت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ـن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ته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ـــــ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</a:t>
            </a:r>
            <a:endParaRPr lang="en-US" b="1" dirty="0">
              <a:solidFill>
                <a:srgbClr val="005024"/>
              </a:solidFill>
              <a:cs typeface="+mn-cs"/>
            </a:endParaRPr>
          </a:p>
          <a:p>
            <a:pPr algn="ctr" rtl="1"/>
            <a:endParaRPr lang="en-US" sz="2400" b="1" dirty="0">
              <a:solidFill>
                <a:srgbClr val="005024"/>
              </a:solidFill>
              <a:cs typeface="+mn-cs"/>
            </a:endParaRPr>
          </a:p>
          <a:p>
            <a:pPr algn="ctr" rtl="1"/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satabqa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li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khili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elwafi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Damana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qalbi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Dameni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qitharati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wahdati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tarnimati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ghorbati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fa fika li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sayedi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onshodaton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la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tantahi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endParaRPr lang="ar-EG" sz="900" b="1" dirty="0">
              <a:solidFill>
                <a:srgbClr val="005024"/>
              </a:solidFill>
              <a:cs typeface="+mn-cs"/>
            </a:endParaRPr>
          </a:p>
          <a:p>
            <a:pPr algn="ctr" rtl="1"/>
            <a:endParaRPr lang="ar-EG" sz="900" b="1" dirty="0">
              <a:solidFill>
                <a:srgbClr val="005024"/>
              </a:solidFill>
              <a:cs typeface="+mn-cs"/>
            </a:endParaRPr>
          </a:p>
          <a:p>
            <a:pPr algn="ctr" rtl="1"/>
            <a:r>
              <a:rPr lang="en-US" sz="2800" b="1" dirty="0">
                <a:solidFill>
                  <a:srgbClr val="005024"/>
                </a:solidFill>
                <a:cs typeface="+mn-cs"/>
              </a:rPr>
              <a:t>You will always be my faithful Friend, the Peace</a:t>
            </a:r>
          </a:p>
          <a:p>
            <a:pPr algn="ctr"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of my heart and my Keeper. My Music in my lonely time,</a:t>
            </a:r>
          </a:p>
          <a:p>
            <a:pPr algn="ctr"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my Song in the wilderness. My Song will never end.</a:t>
            </a:r>
            <a:endParaRPr lang="ar-EG" sz="1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814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3-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يا 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أباً 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لى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الز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ــــــان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قى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حُب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كام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لاً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ائ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عاً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يي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satabqa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mari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elzzaman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satabqa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kamelan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raeaan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yohii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lkayan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2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will always be my Father through life. You will always be the complete Love that revives my soul.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8631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6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3600" b="1" dirty="0">
                <a:solidFill>
                  <a:srgbClr val="005024"/>
                </a:solidFill>
                <a:cs typeface="+mn-cs"/>
              </a:rPr>
            </a:br>
            <a:r>
              <a:rPr lang="ar-SA" b="1" dirty="0">
                <a:solidFill>
                  <a:srgbClr val="005024"/>
                </a:solidFill>
                <a:cs typeface="+mn-cs"/>
              </a:rPr>
              <a:t>س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تب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b="1" dirty="0" err="1">
                <a:solidFill>
                  <a:srgbClr val="005024"/>
                </a:solidFill>
                <a:cs typeface="+mn-cs"/>
              </a:rPr>
              <a:t>قى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 ل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 خ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ل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ِّ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 الو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ف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  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 ض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ان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 قلب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 </a:t>
            </a:r>
            <a:r>
              <a:rPr lang="ar-SA" b="1" dirty="0" err="1">
                <a:solidFill>
                  <a:srgbClr val="005024"/>
                </a:solidFill>
                <a:cs typeface="+mn-cs"/>
              </a:rPr>
              <a:t>وض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ام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ني</a:t>
            </a:r>
            <a:br>
              <a:rPr lang="en-US" b="1" dirty="0">
                <a:solidFill>
                  <a:srgbClr val="005024"/>
                </a:solidFill>
                <a:cs typeface="+mn-cs"/>
              </a:rPr>
            </a:br>
            <a:r>
              <a:rPr lang="ar-SA" b="1" dirty="0">
                <a:solidFill>
                  <a:srgbClr val="005024"/>
                </a:solidFill>
                <a:cs typeface="+mn-cs"/>
              </a:rPr>
              <a:t>قيثار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ت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 ف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 و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ح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د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ت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ِــــ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  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 تر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ن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يم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تي ف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 غُر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ت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ــــ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</a:t>
            </a:r>
            <a:br>
              <a:rPr lang="ar-EG" b="1" dirty="0">
                <a:solidFill>
                  <a:srgbClr val="005024"/>
                </a:solidFill>
                <a:cs typeface="+mn-cs"/>
              </a:rPr>
            </a:br>
            <a:r>
              <a:rPr lang="ar-SA" b="1" dirty="0">
                <a:solidFill>
                  <a:srgbClr val="005024"/>
                </a:solidFill>
                <a:cs typeface="+mn-cs"/>
              </a:rPr>
              <a:t>ففيكَ ل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 ياس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ِّــــــــ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د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  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SA" b="1" dirty="0" err="1">
                <a:solidFill>
                  <a:srgbClr val="005024"/>
                </a:solidFill>
                <a:cs typeface="+mn-cs"/>
              </a:rPr>
              <a:t>أُنشـــود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ةٌ لا ت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ـن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ته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ـــــ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ي</a:t>
            </a:r>
            <a:endParaRPr lang="en-US" b="1" dirty="0">
              <a:solidFill>
                <a:srgbClr val="005024"/>
              </a:solidFill>
              <a:cs typeface="+mn-cs"/>
            </a:endParaRPr>
          </a:p>
          <a:p>
            <a:pPr algn="ctr" rtl="1"/>
            <a:endParaRPr lang="en-US" sz="2400" b="1" dirty="0">
              <a:solidFill>
                <a:srgbClr val="005024"/>
              </a:solidFill>
              <a:cs typeface="+mn-cs"/>
            </a:endParaRPr>
          </a:p>
          <a:p>
            <a:pPr algn="ctr" rtl="1"/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satabqa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li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khili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elwafi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Damana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qalbi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Dameni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qitharati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wahdati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tarnimati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ghorbati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fa fika li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sayedi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onshodaton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la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tantahi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endParaRPr lang="ar-EG" sz="900" b="1" dirty="0">
              <a:solidFill>
                <a:srgbClr val="005024"/>
              </a:solidFill>
              <a:cs typeface="+mn-cs"/>
            </a:endParaRPr>
          </a:p>
          <a:p>
            <a:pPr algn="ctr" rtl="1"/>
            <a:endParaRPr lang="ar-EG" sz="900" b="1" dirty="0">
              <a:solidFill>
                <a:srgbClr val="005024"/>
              </a:solidFill>
              <a:cs typeface="+mn-cs"/>
            </a:endParaRPr>
          </a:p>
          <a:p>
            <a:pPr algn="ctr" rtl="1"/>
            <a:r>
              <a:rPr lang="en-US" sz="2800" b="1" dirty="0">
                <a:solidFill>
                  <a:srgbClr val="005024"/>
                </a:solidFill>
                <a:cs typeface="+mn-cs"/>
              </a:rPr>
              <a:t>You will always be my faithful Friend, the Peace</a:t>
            </a:r>
          </a:p>
          <a:p>
            <a:pPr algn="ctr"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of my heart and my Keeper. My Music in my lonely time,</a:t>
            </a:r>
          </a:p>
          <a:p>
            <a:pPr algn="ctr"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my Song in the wilderness. My Song will never end.</a:t>
            </a:r>
            <a:endParaRPr lang="ar-EG" sz="1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9100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4114</TotalTime>
  <Words>810</Words>
  <Application>Microsoft Office PowerPoint</Application>
  <PresentationFormat>عرض على الشاشة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352</cp:revision>
  <dcterms:created xsi:type="dcterms:W3CDTF">2021-12-07T14:30:00Z</dcterms:created>
  <dcterms:modified xsi:type="dcterms:W3CDTF">2023-06-21T08:14:12Z</dcterms:modified>
</cp:coreProperties>
</file>