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ترنيم </a:t>
            </a:r>
            <a:r>
              <a:rPr lang="ar-EG" altLang="ar-EG" sz="6000" b="1" dirty="0" err="1"/>
              <a:t>ترنيم</a:t>
            </a:r>
            <a:r>
              <a:rPr lang="ar-EG" altLang="ar-EG" sz="6000" b="1" dirty="0"/>
              <a:t> </a:t>
            </a:r>
            <a:r>
              <a:rPr lang="ar-EG" altLang="ar-EG" sz="6000" b="1" dirty="0" err="1"/>
              <a:t>ترنيم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أع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إل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تـَرْنِيم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بي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الح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يَـاة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atham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beyemla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elhayah</a:t>
            </a:r>
            <a:r>
              <a:rPr lang="ar-EG" sz="3200" b="1" dirty="0">
                <a:solidFill>
                  <a:srgbClr val="002060"/>
                </a:solidFill>
              </a:rPr>
              <a:t>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for Jesus the greatest God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(Praise)3 His glory fills all life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lang="ar-EG" sz="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6005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5- </a:t>
            </a:r>
            <a:r>
              <a:rPr lang="ar-EG" altLang="ar-EG" sz="4800" b="1" dirty="0">
                <a:cs typeface="+mn-cs"/>
              </a:rPr>
              <a:t>(بإيمَان يتهَدّ السُّــــورْ</a:t>
            </a:r>
            <a:br>
              <a:rPr lang="ar-EG" altLang="ar-EG" sz="4800" b="1" dirty="0">
                <a:cs typeface="+mn-cs"/>
              </a:rPr>
            </a:br>
            <a:r>
              <a:rPr lang="ar-EG" altLang="ar-EG" sz="4800" b="1" dirty="0">
                <a:cs typeface="+mn-cs"/>
              </a:rPr>
              <a:t>وِإلـَهنا يمِدّ جُسُـــــــورْ)</a:t>
            </a:r>
            <a:r>
              <a:rPr lang="ar-EG" altLang="ar-EG" sz="3600" b="1" dirty="0">
                <a:cs typeface="+mn-cs"/>
              </a:rPr>
              <a:t>2</a:t>
            </a:r>
            <a:br>
              <a:rPr lang="ar-EG" altLang="ar-EG" sz="2800" b="1" dirty="0">
                <a:cs typeface="+mn-cs"/>
              </a:rPr>
            </a:br>
            <a:r>
              <a:rPr lang="ar-SA" altLang="ar-EG" sz="4800" b="1" dirty="0">
                <a:cs typeface="+mn-cs"/>
              </a:rPr>
              <a:t>والش</a:t>
            </a:r>
            <a:r>
              <a:rPr lang="ar-EG" altLang="ar-EG" sz="4800" b="1" dirty="0">
                <a:cs typeface="+mn-cs"/>
              </a:rPr>
              <a:t>َّ</a:t>
            </a:r>
            <a:r>
              <a:rPr lang="ar-SA" altLang="ar-EG" sz="4800" b="1" dirty="0">
                <a:cs typeface="+mn-cs"/>
              </a:rPr>
              <a:t>ع</a:t>
            </a:r>
            <a:r>
              <a:rPr lang="ar-EG" altLang="ar-EG" sz="4800" b="1" dirty="0">
                <a:cs typeface="+mn-cs"/>
              </a:rPr>
              <a:t>ْ</a:t>
            </a:r>
            <a:r>
              <a:rPr lang="ar-SA" altLang="ar-EG" sz="4800" b="1" dirty="0">
                <a:cs typeface="+mn-cs"/>
              </a:rPr>
              <a:t>ب ص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ب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ح 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ن</a:t>
            </a:r>
            <a:r>
              <a:rPr lang="ar-EG" altLang="ar-EG" sz="4800" b="1" dirty="0">
                <a:cs typeface="+mn-cs"/>
              </a:rPr>
              <a:t>ـْ</a:t>
            </a:r>
            <a:r>
              <a:rPr lang="ar-SA" altLang="ar-EG" sz="4800" b="1" dirty="0">
                <a:cs typeface="+mn-cs"/>
              </a:rPr>
              <a:t>ص</a:t>
            </a:r>
            <a:r>
              <a:rPr lang="ar-EG" altLang="ar-EG" sz="4800" b="1" dirty="0">
                <a:cs typeface="+mn-cs"/>
              </a:rPr>
              <a:t>ُ</a:t>
            </a:r>
            <a:r>
              <a:rPr lang="ar-SA" altLang="ar-EG" sz="4800" b="1" dirty="0">
                <a:cs typeface="+mn-cs"/>
              </a:rPr>
              <a:t>ور</a:t>
            </a:r>
            <a:r>
              <a:rPr lang="ar-EG" altLang="ar-EG" sz="4800" b="1" dirty="0">
                <a:cs typeface="+mn-cs"/>
              </a:rPr>
              <a:t>ْ</a:t>
            </a:r>
            <a:br>
              <a:rPr lang="ar-EG" altLang="ar-EG" sz="4800" b="1" dirty="0">
                <a:cs typeface="+mn-cs"/>
              </a:rPr>
            </a:br>
            <a:r>
              <a:rPr lang="ar-SA" altLang="ar-EG" sz="4800" b="1" dirty="0">
                <a:cs typeface="+mn-cs"/>
              </a:rPr>
              <a:t>وبيع</a:t>
            </a:r>
            <a:r>
              <a:rPr lang="ar-EG" altLang="ar-EG" sz="4800" b="1" dirty="0">
                <a:cs typeface="+mn-cs"/>
              </a:rPr>
              <a:t>ْـ</a:t>
            </a:r>
            <a:r>
              <a:rPr lang="ar-SA" altLang="ar-EG" sz="4800" b="1" dirty="0">
                <a:cs typeface="+mn-cs"/>
              </a:rPr>
              <a:t>ل</a:t>
            </a:r>
            <a:r>
              <a:rPr lang="ar-EG" altLang="ar-EG" sz="4800" b="1" dirty="0">
                <a:cs typeface="+mn-cs"/>
              </a:rPr>
              <a:t>ِـــ</a:t>
            </a:r>
            <a:r>
              <a:rPr lang="ar-SA" altLang="ar-EG" sz="4800" b="1" dirty="0">
                <a:cs typeface="+mn-cs"/>
              </a:rPr>
              <a:t>ن 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ج</a:t>
            </a:r>
            <a:r>
              <a:rPr lang="ar-EG" altLang="ar-EG" sz="4800" b="1" dirty="0">
                <a:cs typeface="+mn-cs"/>
              </a:rPr>
              <a:t>ْـــــــ</a:t>
            </a:r>
            <a:r>
              <a:rPr lang="ar-SA" altLang="ar-EG" sz="4800" b="1" dirty="0">
                <a:cs typeface="+mn-cs"/>
              </a:rPr>
              <a:t>د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 الله</a:t>
            </a:r>
            <a:endParaRPr lang="ar-EG" altLang="ar-EG" sz="1400" b="1" dirty="0">
              <a:cs typeface="+mn-cs"/>
            </a:endParaRPr>
          </a:p>
          <a:p>
            <a:pPr rtl="1"/>
            <a:br>
              <a:rPr lang="ar-EG" altLang="ar-EG" sz="1600" b="1" dirty="0">
                <a:cs typeface="+mn-cs"/>
              </a:rPr>
            </a:b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(be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eman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yethadd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elssor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 we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elahna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yemed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jsor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welshab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sabah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mansoor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  we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byelen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majd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allah</a:t>
            </a:r>
            <a:endParaRPr lang="en-US" altLang="ar-EG" sz="32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en-US" altLang="ar-EG" sz="24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en-US" altLang="ar-EG" sz="900" b="1" dirty="0">
                <a:cs typeface="+mn-cs"/>
              </a:rPr>
            </a:br>
            <a:r>
              <a:rPr lang="en-US" altLang="ar-EG" sz="2600" b="1" dirty="0">
                <a:cs typeface="+mn-cs"/>
              </a:rPr>
              <a:t>The wall will fall by our faith but our God will rebuild bridges.</a:t>
            </a:r>
          </a:p>
          <a:p>
            <a:pPr rtl="1"/>
            <a:r>
              <a:rPr lang="en-US" altLang="ar-EG" sz="2600" b="1" dirty="0">
                <a:cs typeface="+mn-cs"/>
              </a:rPr>
              <a:t> The believers will be victorious announcing the glory of God.</a:t>
            </a:r>
            <a:endParaRPr kumimoji="0" lang="ar-EG" sz="2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3609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أع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إل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تـَرْنِيم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بي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الح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يَـاة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atham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beyemla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elhayah</a:t>
            </a:r>
            <a:r>
              <a:rPr lang="ar-EG" sz="3200" b="1" dirty="0">
                <a:solidFill>
                  <a:srgbClr val="002060"/>
                </a:solidFill>
              </a:rPr>
              <a:t>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for Jesus the greatest God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(Praise)3 His glory fills all life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lang="ar-EG" sz="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1005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أع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إل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تـَرْنِيم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بي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الح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يَـاة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atham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beyemla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elhayah</a:t>
            </a:r>
            <a:r>
              <a:rPr lang="ar-EG" sz="3200" b="1" dirty="0">
                <a:solidFill>
                  <a:srgbClr val="002060"/>
                </a:solidFill>
              </a:rPr>
              <a:t>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for Jesus the greatest God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(Praise)3 His glory fills all life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lang="ar-EG" sz="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 </a:t>
            </a:r>
            <a:r>
              <a:rPr lang="ar-EG" sz="4800" b="1" dirty="0">
                <a:cs typeface="+mn-cs"/>
              </a:rPr>
              <a:t>(</a:t>
            </a:r>
            <a:r>
              <a:rPr lang="ar-SA" sz="4800" b="1" dirty="0">
                <a:cs typeface="+mn-cs"/>
              </a:rPr>
              <a:t>م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ل</a:t>
            </a:r>
            <a:r>
              <a:rPr lang="ar-EG" sz="4800" b="1" dirty="0">
                <a:cs typeface="+mn-cs"/>
              </a:rPr>
              <a:t>ـَ</a:t>
            </a:r>
            <a:r>
              <a:rPr lang="ar-SA" sz="4800" b="1" dirty="0">
                <a:cs typeface="+mn-cs"/>
              </a:rPr>
              <a:t>ك</a:t>
            </a:r>
            <a:r>
              <a:rPr lang="ar-EG" sz="4800" b="1" dirty="0">
                <a:cs typeface="+mn-cs"/>
              </a:rPr>
              <a:t>ُ</a:t>
            </a:r>
            <a:r>
              <a:rPr lang="ar-SA" sz="4800" b="1" dirty="0">
                <a:cs typeface="+mn-cs"/>
              </a:rPr>
              <a:t>وتك م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ال</a:t>
            </a:r>
            <a:r>
              <a:rPr lang="ar-EG" sz="4800" b="1" dirty="0">
                <a:cs typeface="+mn-cs"/>
              </a:rPr>
              <a:t>ـُ</a:t>
            </a:r>
            <a:r>
              <a:rPr lang="ar-SA" sz="4800" b="1" dirty="0">
                <a:cs typeface="+mn-cs"/>
              </a:rPr>
              <a:t>ه ح</a:t>
            </a:r>
            <a:r>
              <a:rPr lang="ar-EG" sz="4800" b="1" dirty="0">
                <a:cs typeface="+mn-cs"/>
              </a:rPr>
              <a:t>ُ</a:t>
            </a:r>
            <a:r>
              <a:rPr lang="ar-SA" sz="4800" b="1" dirty="0">
                <a:cs typeface="+mn-cs"/>
              </a:rPr>
              <a:t>د</a:t>
            </a:r>
            <a:r>
              <a:rPr lang="ar-EG" sz="4800" b="1" dirty="0">
                <a:cs typeface="+mn-cs"/>
              </a:rPr>
              <a:t>ُ</a:t>
            </a:r>
            <a:r>
              <a:rPr lang="ar-SA" sz="4800" b="1" dirty="0">
                <a:cs typeface="+mn-cs"/>
              </a:rPr>
              <a:t>ود</a:t>
            </a:r>
            <a:r>
              <a:rPr lang="ar-EG" sz="4800" b="1" dirty="0">
                <a:cs typeface="+mn-cs"/>
              </a:rPr>
              <a:t>ْ  </a:t>
            </a:r>
            <a:br>
              <a:rPr lang="en-US" sz="4800" b="1" dirty="0">
                <a:cs typeface="+mn-cs"/>
              </a:rPr>
            </a:br>
            <a:r>
              <a:rPr lang="ar-SA" sz="4800" b="1" dirty="0">
                <a:cs typeface="+mn-cs"/>
              </a:rPr>
              <a:t>وطر</a:t>
            </a:r>
            <a:r>
              <a:rPr lang="ar-EG" sz="4800" b="1" dirty="0">
                <a:cs typeface="+mn-cs"/>
              </a:rPr>
              <a:t>ِ</a:t>
            </a:r>
            <a:r>
              <a:rPr lang="ar-SA" sz="4800" b="1" dirty="0">
                <a:cs typeface="+mn-cs"/>
              </a:rPr>
              <a:t>يق </a:t>
            </a:r>
            <a:r>
              <a:rPr lang="ar-SA" sz="4800" b="1" dirty="0" err="1">
                <a:cs typeface="+mn-cs"/>
              </a:rPr>
              <a:t>إب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ل</a:t>
            </a:r>
            <a:r>
              <a:rPr lang="ar-EG" sz="4800" b="1" dirty="0">
                <a:cs typeface="+mn-cs"/>
              </a:rPr>
              <a:t>ِ</a:t>
            </a:r>
            <a:r>
              <a:rPr lang="ar-SA" sz="4800" b="1" dirty="0">
                <a:cs typeface="+mn-cs"/>
              </a:rPr>
              <a:t>يس م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س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د</a:t>
            </a:r>
            <a:r>
              <a:rPr lang="ar-EG" sz="4800" b="1" dirty="0">
                <a:cs typeface="+mn-cs"/>
              </a:rPr>
              <a:t>ُ</a:t>
            </a:r>
            <a:r>
              <a:rPr lang="ar-SA" sz="4800" b="1" dirty="0">
                <a:cs typeface="+mn-cs"/>
              </a:rPr>
              <a:t>ود</a:t>
            </a:r>
            <a:r>
              <a:rPr lang="ar-EG" sz="4800" b="1" dirty="0">
                <a:cs typeface="+mn-cs"/>
              </a:rPr>
              <a:t>ْ)</a:t>
            </a:r>
            <a:r>
              <a:rPr lang="ar-EG" sz="3200" b="1" dirty="0">
                <a:cs typeface="+mn-cs"/>
              </a:rPr>
              <a:t>2</a:t>
            </a:r>
            <a:br>
              <a:rPr lang="ar-EG" sz="4800" b="1" dirty="0">
                <a:cs typeface="+mn-cs"/>
              </a:rPr>
            </a:br>
            <a:r>
              <a:rPr lang="ar-SA" sz="4800" b="1" dirty="0">
                <a:cs typeface="+mn-cs"/>
              </a:rPr>
              <a:t>بالع</a:t>
            </a:r>
            <a:r>
              <a:rPr lang="ar-EG" sz="4800" b="1" dirty="0">
                <a:cs typeface="+mn-cs"/>
              </a:rPr>
              <a:t>ِ</a:t>
            </a:r>
            <a:r>
              <a:rPr lang="ar-SA" sz="4800" b="1" dirty="0">
                <a:cs typeface="+mn-cs"/>
              </a:rPr>
              <a:t>ز</a:t>
            </a:r>
            <a:r>
              <a:rPr lang="ar-EG" sz="4800" b="1" dirty="0">
                <a:cs typeface="+mn-cs"/>
              </a:rPr>
              <a:t>ّ</a:t>
            </a:r>
            <a:r>
              <a:rPr lang="ar-SA" sz="4800" b="1" dirty="0">
                <a:cs typeface="+mn-cs"/>
              </a:rPr>
              <a:t> ك</a:t>
            </a:r>
            <a:r>
              <a:rPr lang="ar-EG" sz="4800" b="1" dirty="0">
                <a:cs typeface="+mn-cs"/>
              </a:rPr>
              <a:t>ـَ</a:t>
            </a:r>
            <a:r>
              <a:rPr lang="ar-SA" sz="4800" b="1" dirty="0">
                <a:cs typeface="+mn-cs"/>
              </a:rPr>
              <a:t>م</a:t>
            </a:r>
            <a:r>
              <a:rPr lang="ar-EG" sz="4800" b="1" dirty="0">
                <a:cs typeface="+mn-cs"/>
              </a:rPr>
              <a:t>َــــــ</a:t>
            </a:r>
            <a:r>
              <a:rPr lang="ar-SA" sz="4800" b="1" dirty="0">
                <a:cs typeface="+mn-cs"/>
              </a:rPr>
              <a:t>ان ه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ي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س</a:t>
            </a:r>
            <a:r>
              <a:rPr lang="ar-EG" sz="4800" b="1" dirty="0">
                <a:cs typeface="+mn-cs"/>
              </a:rPr>
              <a:t>ُ</a:t>
            </a:r>
            <a:r>
              <a:rPr lang="ar-SA" sz="4800" b="1" dirty="0">
                <a:cs typeface="+mn-cs"/>
              </a:rPr>
              <a:t>ود</a:t>
            </a:r>
            <a:r>
              <a:rPr lang="ar-EG" sz="4800" b="1" dirty="0">
                <a:cs typeface="+mn-cs"/>
              </a:rPr>
              <a:t>ْ  </a:t>
            </a:r>
            <a:br>
              <a:rPr lang="en-US" sz="4800" b="1" dirty="0">
                <a:cs typeface="+mn-cs"/>
              </a:rPr>
            </a:br>
            <a:r>
              <a:rPr lang="ar-EG" sz="4800" b="1" dirty="0">
                <a:cs typeface="+mn-cs"/>
              </a:rPr>
              <a:t> </a:t>
            </a:r>
            <a:r>
              <a:rPr lang="ar-SA" sz="4800" b="1" dirty="0">
                <a:cs typeface="+mn-cs"/>
              </a:rPr>
              <a:t>س</a:t>
            </a:r>
            <a:r>
              <a:rPr lang="ar-EG" sz="4800" b="1" dirty="0">
                <a:cs typeface="+mn-cs"/>
              </a:rPr>
              <a:t>ُ</a:t>
            </a:r>
            <a:r>
              <a:rPr lang="ar-SA" sz="4800" b="1" dirty="0">
                <a:cs typeface="+mn-cs"/>
              </a:rPr>
              <a:t>لط</a:t>
            </a:r>
            <a:r>
              <a:rPr lang="ar-EG" sz="4800" b="1" dirty="0">
                <a:cs typeface="+mn-cs"/>
              </a:rPr>
              <a:t>ـَـــــ</a:t>
            </a:r>
            <a:r>
              <a:rPr lang="ar-SA" sz="4800" b="1" dirty="0">
                <a:cs typeface="+mn-cs"/>
              </a:rPr>
              <a:t>ان</a:t>
            </a:r>
            <a:r>
              <a:rPr lang="ar-EG" sz="4800" b="1" dirty="0">
                <a:cs typeface="+mn-cs"/>
              </a:rPr>
              <a:t>ــ</a:t>
            </a:r>
            <a:r>
              <a:rPr lang="ar-SA" sz="4800" b="1" dirty="0">
                <a:cs typeface="+mn-cs"/>
              </a:rPr>
              <a:t>ك يا</a:t>
            </a:r>
            <a:r>
              <a:rPr lang="ar-EG" sz="4800" b="1" dirty="0">
                <a:cs typeface="+mn-cs"/>
              </a:rPr>
              <a:t>ا</a:t>
            </a:r>
            <a:r>
              <a:rPr lang="ar-SA" sz="4800" b="1" dirty="0">
                <a:cs typeface="+mn-cs"/>
              </a:rPr>
              <a:t>بن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 الل</a:t>
            </a:r>
            <a:r>
              <a:rPr lang="ar-EG" sz="4800" b="1" dirty="0">
                <a:cs typeface="+mn-cs"/>
              </a:rPr>
              <a:t>ه</a:t>
            </a:r>
          </a:p>
          <a:p>
            <a:pPr rtl="1"/>
            <a:endParaRPr lang="ar-EG" sz="3200" b="1" dirty="0">
              <a:cs typeface="+mn-cs"/>
            </a:endParaRPr>
          </a:p>
          <a:p>
            <a:pPr rtl="1"/>
            <a:r>
              <a:rPr lang="en-US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malakotak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malo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hdod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taree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eblis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masdod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)2</a:t>
            </a:r>
          </a:p>
          <a:p>
            <a:pPr rtl="1"/>
            <a:r>
              <a:rPr lang="en-US" sz="3200" b="1" dirty="0" err="1">
                <a:solidFill>
                  <a:srgbClr val="FF0000"/>
                </a:solidFill>
                <a:cs typeface="+mn-cs"/>
              </a:rPr>
              <a:t>beliz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kaman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haysood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soltanak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yabn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allah</a:t>
            </a:r>
            <a:endParaRPr lang="en-US" sz="32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ar-EG" sz="600" b="1" dirty="0">
              <a:cs typeface="+mn-cs"/>
            </a:endParaRPr>
          </a:p>
          <a:p>
            <a:pPr rtl="1"/>
            <a:endParaRPr lang="ar-EG" sz="600" b="1" dirty="0">
              <a:cs typeface="+mn-cs"/>
            </a:endParaRPr>
          </a:p>
          <a:p>
            <a:pPr rtl="1"/>
            <a:endParaRPr lang="ar-EG" sz="600" b="1" dirty="0">
              <a:cs typeface="+mn-cs"/>
            </a:endParaRPr>
          </a:p>
          <a:p>
            <a:pPr rtl="1"/>
            <a:endParaRPr lang="ar-EG" sz="600" b="1" dirty="0">
              <a:cs typeface="+mn-cs"/>
            </a:endParaRPr>
          </a:p>
          <a:p>
            <a:pPr rtl="1"/>
            <a:br>
              <a:rPr lang="en-US" sz="600" b="1" dirty="0">
                <a:cs typeface="+mn-cs"/>
              </a:rPr>
            </a:br>
            <a:r>
              <a:rPr lang="en-US" sz="3000" b="1" dirty="0">
                <a:cs typeface="+mn-cs"/>
              </a:rPr>
              <a:t>Your kingdom has no limits, </a:t>
            </a:r>
            <a:r>
              <a:rPr lang="en-US" sz="3000" b="1" dirty="0" err="1">
                <a:cs typeface="+mn-cs"/>
              </a:rPr>
              <a:t>satan’s</a:t>
            </a:r>
            <a:r>
              <a:rPr lang="en-US" sz="3000" b="1" dirty="0">
                <a:cs typeface="+mn-cs"/>
              </a:rPr>
              <a:t> road is blocked.</a:t>
            </a:r>
          </a:p>
          <a:p>
            <a:pPr rtl="1"/>
            <a:r>
              <a:rPr lang="en-US" sz="3000" b="1" dirty="0">
                <a:cs typeface="+mn-cs"/>
              </a:rPr>
              <a:t> </a:t>
            </a:r>
            <a:r>
              <a:rPr lang="en-US" sz="3200" b="1" dirty="0">
                <a:cs typeface="+mn-cs"/>
              </a:rPr>
              <a:t>Your authority will reign, Son of God .</a:t>
            </a: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أع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إل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تـَرْنِيم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بي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الح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يَـاة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atham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beyemla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elhayah</a:t>
            </a:r>
            <a:r>
              <a:rPr lang="ar-EG" sz="3200" b="1" dirty="0">
                <a:solidFill>
                  <a:srgbClr val="002060"/>
                </a:solidFill>
              </a:rPr>
              <a:t>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for Jesus the greatest God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(Praise)3 His glory fills all life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lang="ar-EG" sz="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4078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 </a:t>
            </a:r>
            <a:r>
              <a:rPr lang="ar-EG" altLang="ar-EG" b="1" dirty="0">
                <a:cs typeface="+mn-cs"/>
              </a:rPr>
              <a:t>(</a:t>
            </a:r>
            <a:r>
              <a:rPr lang="ar-SA" altLang="ar-EG" sz="4800" b="1" dirty="0" err="1">
                <a:cs typeface="+mn-cs"/>
              </a:rPr>
              <a:t>إب</a:t>
            </a:r>
            <a:r>
              <a:rPr lang="ar-EG" altLang="ar-EG" sz="4800" b="1" dirty="0">
                <a:cs typeface="+mn-cs"/>
              </a:rPr>
              <a:t>ْ</a:t>
            </a:r>
            <a:r>
              <a:rPr lang="ar-SA" altLang="ar-EG" sz="4800" b="1" dirty="0">
                <a:cs typeface="+mn-cs"/>
              </a:rPr>
              <a:t>ليس 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غلوب 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غلوب</a:t>
            </a:r>
            <a:r>
              <a:rPr lang="ar-EG" altLang="ar-EG" sz="4800" b="1" dirty="0">
                <a:cs typeface="+mn-cs"/>
              </a:rPr>
              <a:t>ْ</a:t>
            </a:r>
            <a:br>
              <a:rPr lang="ar-EG" altLang="ar-EG" sz="4800" b="1" dirty="0">
                <a:cs typeface="+mn-cs"/>
              </a:rPr>
            </a:br>
            <a:r>
              <a:rPr lang="ar-SA" altLang="ar-EG" sz="4800" b="1" dirty="0" err="1">
                <a:cs typeface="+mn-cs"/>
              </a:rPr>
              <a:t>إع</a:t>
            </a:r>
            <a:r>
              <a:rPr lang="ar-EG" altLang="ar-EG" sz="4800" b="1" dirty="0">
                <a:cs typeface="+mn-cs"/>
              </a:rPr>
              <a:t>ْ</a:t>
            </a:r>
            <a:r>
              <a:rPr lang="ar-SA" altLang="ar-EG" sz="4800" b="1" dirty="0">
                <a:cs typeface="+mn-cs"/>
              </a:rPr>
              <a:t>لان و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اض</a:t>
            </a:r>
            <a:r>
              <a:rPr lang="ar-EG" altLang="ar-EG" sz="4800" b="1" dirty="0">
                <a:cs typeface="+mn-cs"/>
              </a:rPr>
              <a:t>ِ</a:t>
            </a:r>
            <a:r>
              <a:rPr lang="ar-SA" altLang="ar-EG" sz="4800" b="1" dirty="0">
                <a:cs typeface="+mn-cs"/>
              </a:rPr>
              <a:t>ح 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ك</a:t>
            </a:r>
            <a:r>
              <a:rPr lang="ar-EG" altLang="ar-EG" sz="4800" b="1" dirty="0">
                <a:cs typeface="+mn-cs"/>
              </a:rPr>
              <a:t>ـْ</a:t>
            </a:r>
            <a:r>
              <a:rPr lang="ar-SA" altLang="ar-EG" sz="4800" b="1" dirty="0">
                <a:cs typeface="+mn-cs"/>
              </a:rPr>
              <a:t>تو</a:t>
            </a:r>
            <a:r>
              <a:rPr lang="ar-EG" altLang="ar-EG" sz="4800" b="1" dirty="0">
                <a:cs typeface="+mn-cs"/>
              </a:rPr>
              <a:t>بْ)</a:t>
            </a:r>
            <a:r>
              <a:rPr lang="ar-EG" altLang="ar-EG" sz="3600" b="1" dirty="0">
                <a:cs typeface="+mn-cs"/>
              </a:rPr>
              <a:t>2</a:t>
            </a:r>
            <a:br>
              <a:rPr lang="en-US" altLang="ar-EG" sz="4800" b="1" dirty="0">
                <a:cs typeface="+mn-cs"/>
              </a:rPr>
            </a:br>
            <a:r>
              <a:rPr lang="ar-SA" altLang="ar-EG" sz="4800" b="1" dirty="0">
                <a:cs typeface="+mn-cs"/>
              </a:rPr>
              <a:t>في الد</a:t>
            </a:r>
            <a:r>
              <a:rPr lang="ar-EG" altLang="ar-EG" sz="4800" b="1" dirty="0">
                <a:cs typeface="+mn-cs"/>
              </a:rPr>
              <a:t>َّ</a:t>
            </a:r>
            <a:r>
              <a:rPr lang="ar-SA" altLang="ar-EG" sz="4800" b="1" dirty="0">
                <a:cs typeface="+mn-cs"/>
              </a:rPr>
              <a:t>م وف</a:t>
            </a:r>
            <a:r>
              <a:rPr lang="ar-EG" altLang="ar-EG" sz="4800" b="1" dirty="0">
                <a:cs typeface="+mn-cs"/>
              </a:rPr>
              <a:t>ِ</a:t>
            </a:r>
            <a:r>
              <a:rPr lang="ar-SA" altLang="ar-EG" sz="4800" b="1" dirty="0">
                <a:cs typeface="+mn-cs"/>
              </a:rPr>
              <a:t>ي الم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ص</a:t>
            </a:r>
            <a:r>
              <a:rPr lang="ar-EG" altLang="ar-EG" sz="4800" b="1" dirty="0">
                <a:cs typeface="+mn-cs"/>
              </a:rPr>
              <a:t>ْ</a:t>
            </a:r>
            <a:r>
              <a:rPr lang="ar-SA" altLang="ar-EG" sz="4800" b="1" dirty="0">
                <a:cs typeface="+mn-cs"/>
              </a:rPr>
              <a:t>ل</a:t>
            </a:r>
            <a:r>
              <a:rPr lang="ar-EG" altLang="ar-EG" sz="4800" b="1" dirty="0">
                <a:cs typeface="+mn-cs"/>
              </a:rPr>
              <a:t>ـُــ</a:t>
            </a:r>
            <a:r>
              <a:rPr lang="ar-SA" altLang="ar-EG" sz="4800" b="1" dirty="0">
                <a:cs typeface="+mn-cs"/>
              </a:rPr>
              <a:t>وب</a:t>
            </a:r>
            <a:r>
              <a:rPr lang="ar-EG" altLang="ar-EG" sz="4800" b="1" dirty="0">
                <a:cs typeface="+mn-cs"/>
              </a:rPr>
              <a:t>ْ</a:t>
            </a:r>
            <a:br>
              <a:rPr lang="ar-EG" altLang="ar-EG" sz="4800" b="1" dirty="0">
                <a:cs typeface="+mn-cs"/>
              </a:rPr>
            </a:br>
            <a:r>
              <a:rPr lang="ar-SA" altLang="ar-EG" sz="4800" b="1" dirty="0">
                <a:cs typeface="+mn-cs"/>
              </a:rPr>
              <a:t>في ي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س</a:t>
            </a:r>
            <a:r>
              <a:rPr lang="ar-EG" altLang="ar-EG" sz="4800" b="1" dirty="0">
                <a:cs typeface="+mn-cs"/>
              </a:rPr>
              <a:t>ُ</a:t>
            </a:r>
            <a:r>
              <a:rPr lang="ar-SA" altLang="ar-EG" sz="4800" b="1" dirty="0">
                <a:cs typeface="+mn-cs"/>
              </a:rPr>
              <a:t>وعنا بن</a:t>
            </a:r>
            <a:r>
              <a:rPr lang="ar-EG" altLang="ar-EG" sz="4800" b="1" dirty="0">
                <a:cs typeface="+mn-cs"/>
              </a:rPr>
              <a:t>ِ</a:t>
            </a:r>
            <a:r>
              <a:rPr lang="ar-SA" altLang="ar-EG" sz="4800" b="1" dirty="0">
                <a:cs typeface="+mn-cs"/>
              </a:rPr>
              <a:t>تح</a:t>
            </a:r>
            <a:r>
              <a:rPr lang="ar-EG" altLang="ar-EG" sz="4800" b="1" dirty="0">
                <a:cs typeface="+mn-cs"/>
              </a:rPr>
              <a:t>َـــــ</a:t>
            </a:r>
            <a:r>
              <a:rPr lang="ar-SA" altLang="ar-EG" sz="4800" b="1" dirty="0">
                <a:cs typeface="+mn-cs"/>
              </a:rPr>
              <a:t>د</a:t>
            </a:r>
            <a:r>
              <a:rPr lang="ar-EG" altLang="ar-EG" sz="4800" b="1" dirty="0">
                <a:cs typeface="+mn-cs"/>
              </a:rPr>
              <a:t>َّ</a:t>
            </a:r>
            <a:r>
              <a:rPr lang="ar-SA" altLang="ar-EG" sz="4800" b="1" dirty="0">
                <a:cs typeface="+mn-cs"/>
              </a:rPr>
              <a:t>اه</a:t>
            </a:r>
            <a:endParaRPr lang="ar-EG" altLang="ar-EG" sz="1400" b="1" dirty="0">
              <a:cs typeface="+mn-cs"/>
            </a:endParaRPr>
          </a:p>
          <a:p>
            <a:pPr rtl="1"/>
            <a:br>
              <a:rPr lang="ar-EG" altLang="ar-EG" sz="2400" b="1" dirty="0">
                <a:cs typeface="+mn-cs"/>
              </a:rPr>
            </a:b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eblees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maghloob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maghloob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elan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wadih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Maktoob)2</a:t>
            </a:r>
            <a:br>
              <a:rPr lang="ar-EG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fiddamm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wefi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elmasloob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 fi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yasouna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benethaddah</a:t>
            </a:r>
            <a:endParaRPr lang="en-US" altLang="ar-EG" sz="32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en-US" altLang="ar-EG" sz="24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ar-EG" altLang="ar-EG" sz="900" b="1" dirty="0">
                <a:cs typeface="+mn-cs"/>
              </a:rPr>
            </a:br>
            <a:r>
              <a:rPr lang="en-US" altLang="ar-EG" sz="3200" b="1" dirty="0">
                <a:cs typeface="+mn-cs"/>
              </a:rPr>
              <a:t>Satan is surly defeated, it is written in the </a:t>
            </a:r>
          </a:p>
          <a:p>
            <a:pPr rtl="1"/>
            <a:r>
              <a:rPr lang="en-US" altLang="ar-EG" sz="3200" b="1" dirty="0">
                <a:cs typeface="+mn-cs"/>
              </a:rPr>
              <a:t>cross by blood. We challenge him in Jesus.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461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أع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إل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تـَرْنِيم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بي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الح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يَـاة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atham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beyemla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elhayah</a:t>
            </a:r>
            <a:r>
              <a:rPr lang="ar-EG" sz="3200" b="1" dirty="0">
                <a:solidFill>
                  <a:srgbClr val="002060"/>
                </a:solidFill>
              </a:rPr>
              <a:t>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for Jesus the greatest God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(Praise)3 His glory fills all life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lang="ar-EG" sz="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26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3- </a:t>
            </a:r>
            <a:r>
              <a:rPr lang="ar-EG" altLang="ar-EG" sz="4800" b="1" dirty="0">
                <a:cs typeface="+mn-cs"/>
              </a:rPr>
              <a:t>(</a:t>
            </a:r>
            <a:r>
              <a:rPr lang="ar-SA" altLang="ar-EG" sz="4800" b="1" dirty="0" err="1">
                <a:cs typeface="+mn-cs"/>
              </a:rPr>
              <a:t>إيم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ان في ي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س</a:t>
            </a:r>
            <a:r>
              <a:rPr lang="ar-EG" altLang="ar-EG" sz="4800" b="1" dirty="0">
                <a:cs typeface="+mn-cs"/>
              </a:rPr>
              <a:t>ُ</a:t>
            </a:r>
            <a:r>
              <a:rPr lang="ar-SA" altLang="ar-EG" sz="4800" b="1" dirty="0">
                <a:cs typeface="+mn-cs"/>
              </a:rPr>
              <a:t>وع بيزيد</a:t>
            </a:r>
            <a:r>
              <a:rPr lang="ar-EG" altLang="ar-EG" sz="4800" b="1" dirty="0">
                <a:cs typeface="+mn-cs"/>
              </a:rPr>
              <a:t>ْ</a:t>
            </a:r>
            <a:br>
              <a:rPr lang="ar-EG" altLang="ar-EG" sz="4800" b="1" dirty="0">
                <a:cs typeface="+mn-cs"/>
              </a:rPr>
            </a:br>
            <a:r>
              <a:rPr lang="ar-SA" altLang="ar-EG" sz="4800" b="1" dirty="0">
                <a:cs typeface="+mn-cs"/>
              </a:rPr>
              <a:t>وك</a:t>
            </a:r>
            <a:r>
              <a:rPr lang="ar-EG" altLang="ar-EG" sz="4800" b="1" dirty="0">
                <a:cs typeface="+mn-cs"/>
              </a:rPr>
              <a:t>ِ</a:t>
            </a:r>
            <a:r>
              <a:rPr lang="ar-SA" altLang="ar-EG" sz="4800" b="1" dirty="0">
                <a:cs typeface="+mn-cs"/>
              </a:rPr>
              <a:t>تاب 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لي</a:t>
            </a:r>
            <a:r>
              <a:rPr lang="ar-EG" altLang="ar-EG" sz="4800" b="1" dirty="0">
                <a:cs typeface="+mn-cs"/>
              </a:rPr>
              <a:t>ـــــ</a:t>
            </a:r>
            <a:r>
              <a:rPr lang="ar-SA" altLang="ar-EG" sz="4800" b="1" dirty="0">
                <a:cs typeface="+mn-cs"/>
              </a:rPr>
              <a:t>ان 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و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اع</a:t>
            </a:r>
            <a:r>
              <a:rPr lang="ar-EG" altLang="ar-EG" sz="4800" b="1" dirty="0">
                <a:cs typeface="+mn-cs"/>
              </a:rPr>
              <a:t>ِ</a:t>
            </a:r>
            <a:r>
              <a:rPr lang="ar-SA" altLang="ar-EG" sz="4800" b="1" dirty="0">
                <a:cs typeface="+mn-cs"/>
              </a:rPr>
              <a:t>يد</a:t>
            </a:r>
            <a:r>
              <a:rPr lang="ar-EG" altLang="ar-EG" sz="4800" b="1" dirty="0">
                <a:cs typeface="+mn-cs"/>
              </a:rPr>
              <a:t>ْ)</a:t>
            </a:r>
            <a:r>
              <a:rPr lang="ar-EG" altLang="ar-EG" sz="3600" b="1" dirty="0">
                <a:cs typeface="+mn-cs"/>
              </a:rPr>
              <a:t>2</a:t>
            </a:r>
            <a:br>
              <a:rPr lang="en-US" altLang="ar-EG" sz="4800" b="1" dirty="0">
                <a:cs typeface="+mn-cs"/>
              </a:rPr>
            </a:br>
            <a:r>
              <a:rPr lang="ar-SA" altLang="ar-EG" sz="4800" b="1" dirty="0">
                <a:cs typeface="+mn-cs"/>
              </a:rPr>
              <a:t>والو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عد ب</a:t>
            </a:r>
            <a:r>
              <a:rPr lang="ar-EG" altLang="ar-EG" sz="4800" b="1" dirty="0">
                <a:cs typeface="+mn-cs"/>
              </a:rPr>
              <a:t>ـِ</a:t>
            </a:r>
            <a:r>
              <a:rPr lang="ar-SA" altLang="ar-EG" sz="4800" b="1" dirty="0">
                <a:cs typeface="+mn-cs"/>
              </a:rPr>
              <a:t>ن</a:t>
            </a:r>
            <a:r>
              <a:rPr lang="ar-EG" altLang="ar-EG" sz="4800" b="1" dirty="0">
                <a:cs typeface="+mn-cs"/>
              </a:rPr>
              <a:t>ـَ</a:t>
            </a:r>
            <a:r>
              <a:rPr lang="ar-SA" altLang="ar-EG" sz="4800" b="1" dirty="0">
                <a:cs typeface="+mn-cs"/>
              </a:rPr>
              <a:t>ص</a:t>
            </a:r>
            <a:r>
              <a:rPr lang="ar-EG" altLang="ar-EG" sz="4800" b="1" dirty="0">
                <a:cs typeface="+mn-cs"/>
              </a:rPr>
              <a:t>ْــــرُ</a:t>
            </a:r>
            <a:r>
              <a:rPr lang="ar-SA" altLang="ar-EG" sz="4800" b="1" dirty="0">
                <a:cs typeface="+mn-cs"/>
              </a:rPr>
              <a:t>ه أكي</a:t>
            </a:r>
            <a:r>
              <a:rPr lang="ar-EG" altLang="ar-EG" sz="4800" b="1" dirty="0">
                <a:cs typeface="+mn-cs"/>
              </a:rPr>
              <a:t>ــ</a:t>
            </a:r>
            <a:r>
              <a:rPr lang="ar-SA" altLang="ar-EG" sz="4800" b="1" dirty="0">
                <a:cs typeface="+mn-cs"/>
              </a:rPr>
              <a:t>د</a:t>
            </a:r>
            <a:r>
              <a:rPr lang="ar-EG" altLang="ar-EG" sz="4800" b="1" dirty="0">
                <a:cs typeface="+mn-cs"/>
              </a:rPr>
              <a:t>ْ</a:t>
            </a:r>
            <a:br>
              <a:rPr lang="ar-EG" altLang="ar-EG" sz="4800" b="1" dirty="0">
                <a:cs typeface="+mn-cs"/>
              </a:rPr>
            </a:br>
            <a:r>
              <a:rPr lang="ar-SA" altLang="ar-EG" sz="4800" b="1" dirty="0">
                <a:cs typeface="+mn-cs"/>
              </a:rPr>
              <a:t>س</a:t>
            </a:r>
            <a:r>
              <a:rPr lang="ar-EG" altLang="ar-EG" sz="4800" b="1" dirty="0">
                <a:cs typeface="+mn-cs"/>
              </a:rPr>
              <a:t>ُ</a:t>
            </a:r>
            <a:r>
              <a:rPr lang="ar-SA" altLang="ar-EG" sz="4800" b="1" dirty="0">
                <a:cs typeface="+mn-cs"/>
              </a:rPr>
              <a:t>لط</a:t>
            </a:r>
            <a:r>
              <a:rPr lang="ar-EG" altLang="ar-EG" sz="4800" b="1" dirty="0">
                <a:cs typeface="+mn-cs"/>
              </a:rPr>
              <a:t>ـــــــ</a:t>
            </a:r>
            <a:r>
              <a:rPr lang="ar-SA" altLang="ar-EG" sz="4800" b="1" dirty="0">
                <a:cs typeface="+mn-cs"/>
              </a:rPr>
              <a:t>ان الو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ع</a:t>
            </a:r>
            <a:r>
              <a:rPr lang="ar-EG" altLang="ar-EG" sz="4800" b="1" dirty="0">
                <a:cs typeface="+mn-cs"/>
              </a:rPr>
              <a:t>ْ</a:t>
            </a:r>
            <a:r>
              <a:rPr lang="ar-SA" altLang="ar-EG" sz="4800" b="1" dirty="0">
                <a:cs typeface="+mn-cs"/>
              </a:rPr>
              <a:t>د 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ع</a:t>
            </a:r>
            <a:r>
              <a:rPr lang="ar-EG" altLang="ar-EG" sz="4800" b="1" dirty="0">
                <a:cs typeface="+mn-cs"/>
              </a:rPr>
              <a:t>َــــ</a:t>
            </a:r>
            <a:r>
              <a:rPr lang="ar-SA" altLang="ar-EG" sz="4800" b="1" dirty="0">
                <a:cs typeface="+mn-cs"/>
              </a:rPr>
              <a:t>اه</a:t>
            </a:r>
            <a:endParaRPr lang="ar-EG" altLang="ar-EG" sz="4800" b="1" dirty="0">
              <a:cs typeface="+mn-cs"/>
            </a:endParaRPr>
          </a:p>
          <a:p>
            <a:pPr rtl="1"/>
            <a:br>
              <a:rPr lang="ar-EG" altLang="ar-EG" sz="2800" b="1" dirty="0">
                <a:cs typeface="+mn-cs"/>
              </a:rPr>
            </a:b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eman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yasou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yezeed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wektab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malian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mawaeed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altLang="ar-EG" sz="28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welwad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benasro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akeed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soltan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elwad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maah</a:t>
            </a:r>
            <a:endParaRPr lang="en-US" altLang="ar-EG" sz="32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ar-EG" altLang="ar-EG" sz="800" b="1" dirty="0">
              <a:cs typeface="+mn-cs"/>
            </a:endParaRPr>
          </a:p>
          <a:p>
            <a:pPr rtl="1"/>
            <a:endParaRPr lang="ar-EG" altLang="ar-EG" sz="800" b="1" dirty="0">
              <a:cs typeface="+mn-cs"/>
            </a:endParaRPr>
          </a:p>
          <a:p>
            <a:pPr rtl="1"/>
            <a:br>
              <a:rPr lang="ar-EG" altLang="ar-EG" sz="900" b="1" dirty="0">
                <a:cs typeface="+mn-cs"/>
              </a:rPr>
            </a:br>
            <a:r>
              <a:rPr lang="en-US" altLang="ar-EG" sz="3200" b="1" dirty="0">
                <a:cs typeface="+mn-cs"/>
              </a:rPr>
              <a:t>Faith in Jesus increases. The Bible is full of </a:t>
            </a:r>
          </a:p>
          <a:p>
            <a:pPr rtl="1"/>
            <a:r>
              <a:rPr lang="en-US" altLang="ar-EG" sz="3200" b="1" dirty="0">
                <a:cs typeface="+mn-cs"/>
              </a:rPr>
              <a:t>promises of definite victory with authority.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1176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أع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إل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نيم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تـَرْنِيم</a:t>
            </a: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بي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الح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يَـاة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atham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3600" b="1" dirty="0" err="1">
                <a:solidFill>
                  <a:srgbClr val="002060"/>
                </a:solidFill>
              </a:rPr>
              <a:t>tarneem</a:t>
            </a:r>
            <a:r>
              <a:rPr lang="en-US" sz="3600" b="1" dirty="0">
                <a:solidFill>
                  <a:srgbClr val="002060"/>
                </a:solidFill>
              </a:rPr>
              <a:t>)</a:t>
            </a:r>
            <a:r>
              <a:rPr lang="en-US" sz="3200" b="1" dirty="0">
                <a:solidFill>
                  <a:srgbClr val="002060"/>
                </a:solidFill>
              </a:rPr>
              <a:t>3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beyemla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elhayah</a:t>
            </a:r>
            <a:r>
              <a:rPr lang="ar-EG" sz="3200" b="1" dirty="0">
                <a:solidFill>
                  <a:srgbClr val="002060"/>
                </a:solidFill>
              </a:rPr>
              <a:t>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for Jesus the greatest God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(Praise)3 His glory fills all life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lang="ar-EG" sz="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1307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4- </a:t>
            </a:r>
            <a:r>
              <a:rPr lang="ar-EG" altLang="ar-EG" sz="4800" b="1" dirty="0">
                <a:cs typeface="+mn-cs"/>
              </a:rPr>
              <a:t>(</a:t>
            </a:r>
            <a:r>
              <a:rPr lang="ar-SA" altLang="ar-EG" sz="4800" b="1" dirty="0" err="1">
                <a:cs typeface="+mn-cs"/>
              </a:rPr>
              <a:t>إيم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ان </a:t>
            </a:r>
            <a:r>
              <a:rPr lang="ar-SA" altLang="ar-EG" sz="4800" b="1" dirty="0" err="1">
                <a:cs typeface="+mn-cs"/>
              </a:rPr>
              <a:t>بيعيش</a:t>
            </a:r>
            <a:r>
              <a:rPr lang="ar-SA" altLang="ar-EG" sz="4800" b="1" dirty="0">
                <a:cs typeface="+mn-cs"/>
              </a:rPr>
              <a:t> في الن</a:t>
            </a:r>
            <a:r>
              <a:rPr lang="ar-EG" altLang="ar-EG" sz="4800" b="1" dirty="0">
                <a:cs typeface="+mn-cs"/>
              </a:rPr>
              <a:t>ـُّ</a:t>
            </a:r>
            <a:r>
              <a:rPr lang="ar-SA" altLang="ar-EG" sz="4800" b="1" dirty="0">
                <a:cs typeface="+mn-cs"/>
              </a:rPr>
              <a:t>و</a:t>
            </a:r>
            <a:r>
              <a:rPr lang="ar-EG" altLang="ar-EG" sz="4800" b="1" dirty="0">
                <a:cs typeface="+mn-cs"/>
              </a:rPr>
              <a:t>رْ</a:t>
            </a:r>
            <a:br>
              <a:rPr lang="ar-EG" altLang="ar-EG" sz="4800" b="1" dirty="0">
                <a:cs typeface="+mn-cs"/>
              </a:rPr>
            </a:br>
            <a:r>
              <a:rPr lang="ar-SA" altLang="ar-EG" sz="4800" b="1" dirty="0">
                <a:cs typeface="+mn-cs"/>
              </a:rPr>
              <a:t>ويش</a:t>
            </a:r>
            <a:r>
              <a:rPr lang="ar-EG" altLang="ar-EG" sz="4800" b="1" dirty="0">
                <a:cs typeface="+mn-cs"/>
              </a:rPr>
              <a:t>ُـ</a:t>
            </a:r>
            <a:r>
              <a:rPr lang="ar-SA" altLang="ar-EG" sz="4800" b="1" dirty="0">
                <a:cs typeface="+mn-cs"/>
              </a:rPr>
              <a:t>وف إبل</a:t>
            </a:r>
            <a:r>
              <a:rPr lang="ar-EG" altLang="ar-EG" sz="4800" b="1" dirty="0">
                <a:cs typeface="+mn-cs"/>
              </a:rPr>
              <a:t>ِ</a:t>
            </a:r>
            <a:r>
              <a:rPr lang="ar-SA" altLang="ar-EG" sz="4800" b="1" dirty="0">
                <a:cs typeface="+mn-cs"/>
              </a:rPr>
              <a:t>يس م</a:t>
            </a:r>
            <a:r>
              <a:rPr lang="ar-EG" altLang="ar-EG" sz="4800" b="1" dirty="0">
                <a:cs typeface="+mn-cs"/>
              </a:rPr>
              <a:t>َ</a:t>
            </a:r>
            <a:r>
              <a:rPr lang="ar-SA" altLang="ar-EG" sz="4800" b="1" dirty="0">
                <a:cs typeface="+mn-cs"/>
              </a:rPr>
              <a:t>أس</a:t>
            </a:r>
            <a:r>
              <a:rPr lang="ar-EG" altLang="ar-EG" sz="4800" b="1" dirty="0">
                <a:cs typeface="+mn-cs"/>
              </a:rPr>
              <a:t>ُـ</a:t>
            </a:r>
            <a:r>
              <a:rPr lang="ar-SA" altLang="ar-EG" sz="4800" b="1" dirty="0">
                <a:cs typeface="+mn-cs"/>
              </a:rPr>
              <a:t>ور</a:t>
            </a:r>
            <a:r>
              <a:rPr lang="ar-EG" altLang="ar-EG" sz="4800" b="1" dirty="0">
                <a:cs typeface="+mn-cs"/>
              </a:rPr>
              <a:t>ْ)</a:t>
            </a:r>
            <a:r>
              <a:rPr lang="ar-EG" altLang="ar-EG" sz="3600" b="1" dirty="0">
                <a:cs typeface="+mn-cs"/>
              </a:rPr>
              <a:t>2</a:t>
            </a:r>
            <a:br>
              <a:rPr lang="ar-EG" altLang="ar-EG" sz="4800" b="1" dirty="0">
                <a:cs typeface="+mn-cs"/>
              </a:rPr>
            </a:br>
            <a:r>
              <a:rPr lang="ar-EG" altLang="ar-EG" sz="4800" b="1" dirty="0">
                <a:cs typeface="+mn-cs"/>
              </a:rPr>
              <a:t> وِجناحُه صَبَح مَكسُــــورْ</a:t>
            </a:r>
            <a:br>
              <a:rPr lang="ar-EG" altLang="ar-EG" sz="4800" b="1" dirty="0">
                <a:cs typeface="+mn-cs"/>
              </a:rPr>
            </a:br>
            <a:r>
              <a:rPr lang="ar-EG" altLang="ar-EG" sz="4800" b="1" dirty="0">
                <a:cs typeface="+mn-cs"/>
              </a:rPr>
              <a:t>وِهُتـــاف </a:t>
            </a:r>
            <a:r>
              <a:rPr lang="ar-EG" altLang="ar-EG" sz="4800" b="1" dirty="0" err="1">
                <a:cs typeface="+mn-cs"/>
              </a:rPr>
              <a:t>بيهـِدّ</a:t>
            </a:r>
            <a:r>
              <a:rPr lang="ar-EG" altLang="ar-EG" sz="4800" b="1" dirty="0">
                <a:cs typeface="+mn-cs"/>
              </a:rPr>
              <a:t> حِمَـــــــاه</a:t>
            </a:r>
          </a:p>
          <a:p>
            <a:pPr rtl="1"/>
            <a:br>
              <a:rPr lang="ar-EG" altLang="ar-EG" sz="3200" b="1" dirty="0">
                <a:cs typeface="+mn-cs"/>
              </a:rPr>
            </a:b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eman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byeeesh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finnor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yeshof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eblees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masoor)2</a:t>
            </a:r>
            <a:br>
              <a:rPr lang="en-US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wejnaho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sabah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maksor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hotaf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byehedd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hemah</a:t>
            </a:r>
            <a:endParaRPr lang="en-US" altLang="ar-EG" sz="32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en-US" altLang="ar-EG" sz="18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ar-EG" altLang="ar-EG" sz="800" b="1" dirty="0">
              <a:cs typeface="+mn-cs"/>
            </a:endParaRPr>
          </a:p>
          <a:p>
            <a:pPr rtl="1"/>
            <a:br>
              <a:rPr lang="ar-EG" altLang="ar-EG" sz="800" b="1" dirty="0">
                <a:cs typeface="+mn-cs"/>
              </a:rPr>
            </a:br>
            <a:r>
              <a:rPr lang="en-US" altLang="ar-EG" sz="2800" b="1" dirty="0">
                <a:cs typeface="+mn-cs"/>
              </a:rPr>
              <a:t>Faith that lives in the light watching the captured </a:t>
            </a:r>
            <a:r>
              <a:rPr lang="en-US" altLang="ar-EG" sz="2800" b="1" dirty="0" err="1">
                <a:cs typeface="+mn-cs"/>
              </a:rPr>
              <a:t>satan</a:t>
            </a:r>
            <a:r>
              <a:rPr lang="en-US" altLang="ar-EG" sz="2800" b="1" dirty="0">
                <a:cs typeface="+mn-cs"/>
              </a:rPr>
              <a:t>,</a:t>
            </a:r>
          </a:p>
          <a:p>
            <a:pPr rtl="1"/>
            <a:r>
              <a:rPr lang="en-US" altLang="ar-EG" sz="2800" b="1" dirty="0">
                <a:cs typeface="+mn-cs"/>
              </a:rPr>
              <a:t> with a broken wing. Shouting breaks his habitat.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2850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4185</TotalTime>
  <Words>1102</Words>
  <Application>Microsoft Office PowerPoint</Application>
  <PresentationFormat>عرض على الشاشة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362</cp:revision>
  <dcterms:created xsi:type="dcterms:W3CDTF">2021-12-07T14:30:00Z</dcterms:created>
  <dcterms:modified xsi:type="dcterms:W3CDTF">2025-01-16T12:25:48Z</dcterms:modified>
</cp:coreProperties>
</file>