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320" r:id="rId3"/>
    <p:sldId id="324" r:id="rId4"/>
    <p:sldId id="326" r:id="rId5"/>
    <p:sldId id="329" r:id="rId6"/>
    <p:sldId id="330" r:id="rId7"/>
    <p:sldId id="328" r:id="rId8"/>
    <p:sldId id="29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20"/>
            <p14:sldId id="324"/>
            <p14:sldId id="326"/>
            <p14:sldId id="329"/>
            <p14:sldId id="330"/>
            <p14:sldId id="328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7" autoAdjust="0"/>
    <p:restoredTop sz="94660"/>
  </p:normalViewPr>
  <p:slideViewPr>
    <p:cSldViewPr>
      <p:cViewPr varScale="1">
        <p:scale>
          <a:sx n="93" d="100"/>
          <a:sy n="93" d="100"/>
        </p:scale>
        <p:origin x="1632" y="4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8/30/2023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73136"/>
            <a:ext cx="9144000" cy="2691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0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/>
              <a:t>سنين طويلة مضت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04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1-</a:t>
            </a:r>
            <a:r>
              <a:rPr kumimoji="0" lang="ar-EG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سِنين طَويلَة مَضَتْ   والرَّب مُعْتَني بيَّ</a:t>
            </a:r>
            <a:b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وِكُل يُوم مَحْمـــــــــول    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عالأذْرُعْ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الأبَدِيَّة</a:t>
            </a:r>
            <a:b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(ويَسوع بِيَدُّه ماسِكْني</a:t>
            </a:r>
            <a:r>
              <a:rPr lang="ar-EG" b="1" kern="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في مَراعٍ خُضْر 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رابِضْنِي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)</a:t>
            </a:r>
            <a:r>
              <a:rPr kumimoji="0" lang="ar-EG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en-US" sz="105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kumimoji="0" lang="en-US" sz="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kumimoji="0" lang="en-US" sz="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seneen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tawila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maDat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welrrab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moatani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bia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wekol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yom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mahmool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aal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althroa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el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abadia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(we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yasou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be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yaddo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masekni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fi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maraai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khoDr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rabeDni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)2</a:t>
            </a:r>
            <a:br>
              <a:rPr kumimoji="0" lang="ar-EG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9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kumimoji="0" lang="ar-EG" sz="9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Long years passed while God took care of me.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I am carried everyday on the eternal arms. Jesus</a:t>
            </a:r>
          </a:p>
          <a:p>
            <a:pPr rtl="1"/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is holding me in His hand, leading me to green pastures.</a:t>
            </a:r>
            <a:endParaRPr kumimoji="0" lang="ar-EG" sz="6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8853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57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2- 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يَسوع سَبَاني بِحُبُّه  </a:t>
            </a:r>
            <a:r>
              <a:rPr kumimoji="0" lang="ar-SA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وِالقَلب بِقِي فرْحانْ</a:t>
            </a:r>
            <a:b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وَعَد 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يجينــا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مِنْ مَجْدُه   وتنتهي الأحْـ</a:t>
            </a:r>
            <a:r>
              <a:rPr kumimoji="0" lang="ar-SA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ــ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ـزانْ</a:t>
            </a:r>
            <a:b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(تِبْقى 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السَّما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كُلَّهــــا لِيَّ   أعْظَمْ 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مافيها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فادِيَّ)</a:t>
            </a:r>
            <a:r>
              <a:rPr kumimoji="0" lang="ar-EG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</a:t>
            </a:r>
          </a:p>
          <a:p>
            <a:pPr rtl="1"/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yasou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sabani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behobbo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wel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alb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beqi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farhan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waad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yejena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men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majdo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wetentehi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elahzan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(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tebqa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alssama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kollaha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lia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aazam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mafiha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fadia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)2</a:t>
            </a:r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9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lang="ar-EG" sz="900" b="1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rtl="1"/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Jesus captured me with His love, He promised to come from His glory to end grief. Heaven will all</a:t>
            </a:r>
          </a:p>
          <a:p>
            <a:pPr rtl="1"/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be mine with Jesus, the greatest in there.</a:t>
            </a:r>
            <a:endParaRPr kumimoji="0" lang="ar-EG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840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3</a:t>
            </a: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-</a:t>
            </a:r>
            <a:r>
              <a:rPr kumimoji="0" lang="ar-EG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مَلِكْ المُلوكْ 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يايَسـوع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 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يارَبَّنا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المَجـــروحْ</a:t>
            </a:r>
            <a:b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نُفُوسنا فـــــــي احْتِياجْ   أنْ تَمْتَلي بالرُّوحْ</a:t>
            </a:r>
            <a:b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(وِتْفيضْ 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يارَبّي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فـــــــيَّ   بمَوَاهْبك الرُّوحِيَّة)</a:t>
            </a:r>
            <a:r>
              <a:rPr kumimoji="0" lang="ar-EG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</a:t>
            </a:r>
            <a:endParaRPr kumimoji="0" lang="ar-EG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malek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elmolok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yasou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yarabbena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almajrooh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nofosna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fi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ahtiaj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 an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tamtali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berroh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(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wetfeeD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rabbi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fia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 be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mawahbak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elrrohia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)2</a:t>
            </a:r>
            <a:br>
              <a:rPr kumimoji="0" lang="ar-EG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9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lang="ar-EG" sz="900" b="1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rtl="1"/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Jesus, King of kings, our wounded Lord,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our souls need to be filled by the Spirit. And You overflow in me, Lord , Your spiritual gifts.</a:t>
            </a:r>
            <a:endParaRPr kumimoji="0" lang="ar-EG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4332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4-</a:t>
            </a:r>
            <a:r>
              <a:rPr kumimoji="0" lang="ar-EG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مَلِكْ المُلوكْ 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يايَســـوع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 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ياسَيِّد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الأسْيـــــــــادْ</a:t>
            </a:r>
            <a:b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نُفوسْنا في انتِظــــــــــارْ   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تاخُدنا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لِلأمْجَـــــــادْ</a:t>
            </a:r>
            <a:br>
              <a:rPr kumimoji="0" lang="ar-EG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(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واتمَلَّى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فيكْ بِعينَــيَّ    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يايَسوع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ياغالي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عَليَّ)</a:t>
            </a:r>
            <a:r>
              <a:rPr kumimoji="0" lang="ar-EG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</a:t>
            </a:r>
          </a:p>
          <a:p>
            <a:pPr rtl="1"/>
            <a:b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malek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elmolok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yasou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asyad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elsayed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nofosna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fi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antezar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takhodna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lel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amjad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(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watmalla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feek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be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aenaya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yasou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ghali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aalayya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)2</a:t>
            </a:r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9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Jesus, King of kings and Lord of lords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Our souls are waiting for You to take us to </a:t>
            </a:r>
          </a:p>
          <a:p>
            <a:pPr rtl="1"/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glories, and always look at You, dear Jesus.</a:t>
            </a:r>
            <a:endParaRPr kumimoji="0" lang="ar-EG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7761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5-</a:t>
            </a:r>
            <a:r>
              <a:rPr kumimoji="0" lang="ar-EG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قَرَّب 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يجينا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يَسوع   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ياخُدنا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عالسَّحَاب</a:t>
            </a:r>
            <a:b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ويمسَح الدُّمُـــــــــوع   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وتِتتِهي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الأتعَــاب</a:t>
            </a:r>
            <a:b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(نِسعَد بيه في الأبَدِيَّة  نِفرَح أفرَاح سَمَاويَّة)</a:t>
            </a:r>
            <a:r>
              <a:rPr kumimoji="0" lang="ar-EG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</a:t>
            </a:r>
            <a:b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arrab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yejina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yasou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yakhodna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aalssahab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we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yemsah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eddomoa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 we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tentehi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alataab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(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nesaad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bih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fil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abadia</a:t>
            </a:r>
            <a:r>
              <a:rPr lang="en-US" sz="2800" b="1" kern="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nefrah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afrah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samawia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)2</a:t>
            </a:r>
            <a:b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kumimoji="0" lang="ar-EG" sz="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Jesus is coming soon to take us on the clouds. He will wipe all tears and end the suffering. We will rejoice with him in heaven.</a:t>
            </a:r>
            <a:endParaRPr kumimoji="0" lang="ar-EG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3798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04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6</a:t>
            </a: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-</a:t>
            </a:r>
            <a:r>
              <a:rPr kumimoji="0" lang="ar-EG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عَلى الآلات نِعزِف لُه </a:t>
            </a:r>
            <a:r>
              <a:rPr kumimoji="0" lang="ar-SA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بلَحنِــــهِ الجَديد</a:t>
            </a:r>
            <a:b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نِغَنِّـــــــــــي ونرَنِّم لُه   بأعذَب الأناشيد</a:t>
            </a:r>
            <a:b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(نُسبَى هُناك في جَماله  ونشَاهِد مَجد جَلاله)</a:t>
            </a:r>
            <a:r>
              <a:rPr kumimoji="0" lang="ar-EG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</a:t>
            </a:r>
            <a:endParaRPr kumimoji="0" lang="ar-EG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kumimoji="0" lang="ar-EG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ar-EG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aala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alalat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neazeflo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be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lahnehi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aljadeed</a:t>
            </a:r>
            <a:b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1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neghanni</a:t>
            </a:r>
            <a:r>
              <a:rPr kumimoji="0" lang="en-US" sz="31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1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wenrannem</a:t>
            </a:r>
            <a:r>
              <a:rPr kumimoji="0" lang="en-US" sz="31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1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loh</a:t>
            </a:r>
            <a:r>
              <a:rPr kumimoji="0" lang="en-US" sz="31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be </a:t>
            </a:r>
            <a:r>
              <a:rPr kumimoji="0" lang="en-US" sz="31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aathabe</a:t>
            </a:r>
            <a:r>
              <a:rPr kumimoji="0" lang="en-US" sz="31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1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alanashid</a:t>
            </a:r>
            <a:b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(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nosba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honak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fi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jamalo</a:t>
            </a:r>
            <a:r>
              <a:rPr lang="en-US" sz="3200" b="1" kern="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</a:p>
          <a:p>
            <a:pPr rtl="1"/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wenshahed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majd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jalalo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)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</a:t>
            </a:r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9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kumimoji="0" lang="ar-EG" sz="9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We will sing the new song and the best tunes for Him. We will be captured in his beauty and majesty.</a:t>
            </a:r>
            <a:endParaRPr kumimoji="0" lang="ar-EG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8697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5221</TotalTime>
  <Words>499</Words>
  <Application>Microsoft Office PowerPoint</Application>
  <PresentationFormat>عرض على الشاشة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518</cp:revision>
  <dcterms:created xsi:type="dcterms:W3CDTF">2021-12-07T14:30:00Z</dcterms:created>
  <dcterms:modified xsi:type="dcterms:W3CDTF">2023-08-30T14:50:28Z</dcterms:modified>
</cp:coreProperties>
</file>