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277" r:id="rId3"/>
    <p:sldId id="274" r:id="rId4"/>
    <p:sldId id="296" r:id="rId5"/>
    <p:sldId id="279" r:id="rId6"/>
    <p:sldId id="297" r:id="rId7"/>
    <p:sldId id="281" r:id="rId8"/>
    <p:sldId id="298" r:id="rId9"/>
    <p:sldId id="29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94660"/>
  </p:normalViewPr>
  <p:slideViewPr>
    <p:cSldViewPr>
      <p:cViewPr varScale="1">
        <p:scale>
          <a:sx n="75" d="100"/>
          <a:sy n="75" d="100"/>
        </p:scale>
        <p:origin x="44" y="19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914400" y="838200"/>
            <a:ext cx="74676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ترنيمة</a:t>
            </a:r>
          </a:p>
          <a:p>
            <a:pPr algn="ctr" rtl="1"/>
            <a:r>
              <a:rPr lang="ar-EG" sz="8000" b="1" dirty="0">
                <a:latin typeface="Times New Roman" pitchFamily="18" charset="0"/>
              </a:rPr>
              <a:t>ابو العـــز </a:t>
            </a:r>
            <a:r>
              <a:rPr lang="ar-EG" sz="8000" b="1" dirty="0" err="1">
                <a:latin typeface="Times New Roman" pitchFamily="18" charset="0"/>
              </a:rPr>
              <a:t>معززني</a:t>
            </a:r>
            <a:endParaRPr lang="en-US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2000" y="762000"/>
            <a:ext cx="7696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  <a:latin typeface="Times New Roman" pitchFamily="18" charset="0"/>
              </a:rPr>
              <a:t>أبو العـــز </a:t>
            </a:r>
            <a:r>
              <a:rPr lang="ar-EG" sz="8000" b="1" dirty="0" err="1">
                <a:solidFill>
                  <a:srgbClr val="003300"/>
                </a:solidFill>
                <a:latin typeface="Times New Roman" pitchFamily="18" charset="0"/>
              </a:rPr>
              <a:t>معززني</a:t>
            </a:r>
            <a:br>
              <a:rPr lang="ar-EG" sz="8000" b="1" dirty="0">
                <a:solidFill>
                  <a:srgbClr val="003300"/>
                </a:solidFill>
                <a:latin typeface="Times New Roman" pitchFamily="18" charset="0"/>
              </a:rPr>
            </a:br>
            <a:r>
              <a:rPr lang="ar-EG" sz="8000" b="1" dirty="0">
                <a:solidFill>
                  <a:srgbClr val="003300"/>
                </a:solidFill>
                <a:latin typeface="Times New Roman" pitchFamily="18" charset="0"/>
              </a:rPr>
              <a:t>وأنا عايش في خيره</a:t>
            </a:r>
            <a:br>
              <a:rPr lang="ar-EG" sz="8000" b="1" dirty="0">
                <a:solidFill>
                  <a:srgbClr val="003300"/>
                </a:solidFill>
                <a:latin typeface="Times New Roman" pitchFamily="18" charset="0"/>
              </a:rPr>
            </a:br>
            <a:r>
              <a:rPr lang="ar-EG" sz="8000" b="1" dirty="0">
                <a:solidFill>
                  <a:srgbClr val="003300"/>
                </a:solidFill>
                <a:latin typeface="Times New Roman" pitchFamily="18" charset="0"/>
              </a:rPr>
              <a:t>وبكــــلامه </a:t>
            </a:r>
            <a:r>
              <a:rPr lang="ar-EG" sz="8000" b="1" dirty="0" err="1">
                <a:solidFill>
                  <a:srgbClr val="003300"/>
                </a:solidFill>
                <a:latin typeface="Times New Roman" pitchFamily="18" charset="0"/>
              </a:rPr>
              <a:t>ملذذني</a:t>
            </a:r>
            <a:br>
              <a:rPr lang="ar-EG" sz="8000" b="1" dirty="0">
                <a:solidFill>
                  <a:srgbClr val="003300"/>
                </a:solidFill>
                <a:latin typeface="Times New Roman" pitchFamily="18" charset="0"/>
              </a:rPr>
            </a:br>
            <a:r>
              <a:rPr lang="ar-EG" sz="8000" b="1" dirty="0">
                <a:solidFill>
                  <a:srgbClr val="003300"/>
                </a:solidFill>
                <a:latin typeface="Times New Roman" pitchFamily="18" charset="0"/>
              </a:rPr>
              <a:t>أنا مش </a:t>
            </a:r>
            <a:r>
              <a:rPr lang="ar-EG" sz="8000" b="1" dirty="0" err="1">
                <a:solidFill>
                  <a:srgbClr val="003300"/>
                </a:solidFill>
                <a:latin typeface="Times New Roman" pitchFamily="18" charset="0"/>
              </a:rPr>
              <a:t>عايز</a:t>
            </a:r>
            <a:r>
              <a:rPr lang="ar-EG" sz="8000" b="1" dirty="0">
                <a:solidFill>
                  <a:srgbClr val="003300"/>
                </a:solidFill>
                <a:latin typeface="Times New Roman" pitchFamily="18" charset="0"/>
              </a:rPr>
              <a:t> غيـــره</a:t>
            </a:r>
            <a:endParaRPr lang="en-US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52400" y="457200"/>
            <a:ext cx="89916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latin typeface="Times New Roman" pitchFamily="18" charset="0"/>
              </a:rPr>
              <a:t>1- </a:t>
            </a:r>
          </a:p>
          <a:p>
            <a:pPr algn="ctr" rtl="1"/>
            <a:r>
              <a:rPr lang="ar-EG" sz="6600" b="1" dirty="0">
                <a:latin typeface="Times New Roman" pitchFamily="18" charset="0"/>
              </a:rPr>
              <a:t>ف الصبــح أصبح بدري عليه</a:t>
            </a:r>
            <a:br>
              <a:rPr lang="ar-EG" sz="6600" b="1" dirty="0">
                <a:latin typeface="Times New Roman" pitchFamily="18" charset="0"/>
              </a:rPr>
            </a:br>
            <a:r>
              <a:rPr lang="ar-EG" sz="6600" b="1" dirty="0">
                <a:latin typeface="Times New Roman" pitchFamily="18" charset="0"/>
              </a:rPr>
              <a:t>وأكمل يومي وإيدي في </a:t>
            </a:r>
            <a:r>
              <a:rPr lang="ar-EG" sz="6600" b="1" dirty="0" err="1">
                <a:latin typeface="Times New Roman" pitchFamily="18" charset="0"/>
              </a:rPr>
              <a:t>إيديه</a:t>
            </a:r>
            <a:br>
              <a:rPr lang="ar-EG" sz="6600" b="1" dirty="0">
                <a:latin typeface="Times New Roman" pitchFamily="18" charset="0"/>
              </a:rPr>
            </a:br>
            <a:r>
              <a:rPr lang="ar-EG" sz="6600" b="1" dirty="0">
                <a:latin typeface="Times New Roman" pitchFamily="18" charset="0"/>
              </a:rPr>
              <a:t>واليوم يعـــدي وأنا بشكر فيه</a:t>
            </a:r>
            <a:br>
              <a:rPr lang="ar-EG" sz="6600" b="1" dirty="0">
                <a:latin typeface="Times New Roman" pitchFamily="18" charset="0"/>
              </a:rPr>
            </a:br>
            <a:r>
              <a:rPr lang="ar-EG" sz="6600" b="1" dirty="0">
                <a:latin typeface="Times New Roman" pitchFamily="18" charset="0"/>
              </a:rPr>
              <a:t>أصل أنا عيني طاله عليـــــــه</a:t>
            </a:r>
            <a:endParaRPr lang="en-US" sz="6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2000" y="762000"/>
            <a:ext cx="7696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  <a:latin typeface="Times New Roman" pitchFamily="18" charset="0"/>
              </a:rPr>
              <a:t>أبو العـــز </a:t>
            </a:r>
            <a:r>
              <a:rPr lang="ar-EG" sz="8000" b="1" dirty="0" err="1">
                <a:solidFill>
                  <a:srgbClr val="003300"/>
                </a:solidFill>
                <a:latin typeface="Times New Roman" pitchFamily="18" charset="0"/>
              </a:rPr>
              <a:t>معززني</a:t>
            </a:r>
            <a:br>
              <a:rPr lang="ar-EG" sz="8000" b="1" dirty="0">
                <a:solidFill>
                  <a:srgbClr val="003300"/>
                </a:solidFill>
                <a:latin typeface="Times New Roman" pitchFamily="18" charset="0"/>
              </a:rPr>
            </a:br>
            <a:r>
              <a:rPr lang="ar-EG" sz="8000" b="1" dirty="0">
                <a:solidFill>
                  <a:srgbClr val="003300"/>
                </a:solidFill>
                <a:latin typeface="Times New Roman" pitchFamily="18" charset="0"/>
              </a:rPr>
              <a:t>وأنا عايش في خيره</a:t>
            </a:r>
            <a:br>
              <a:rPr lang="ar-EG" sz="8000" b="1" dirty="0">
                <a:solidFill>
                  <a:srgbClr val="003300"/>
                </a:solidFill>
                <a:latin typeface="Times New Roman" pitchFamily="18" charset="0"/>
              </a:rPr>
            </a:br>
            <a:r>
              <a:rPr lang="ar-EG" sz="8000" b="1" dirty="0">
                <a:solidFill>
                  <a:srgbClr val="003300"/>
                </a:solidFill>
                <a:latin typeface="Times New Roman" pitchFamily="18" charset="0"/>
              </a:rPr>
              <a:t>وبكــــلامه </a:t>
            </a:r>
            <a:r>
              <a:rPr lang="ar-EG" sz="8000" b="1" dirty="0" err="1">
                <a:solidFill>
                  <a:srgbClr val="003300"/>
                </a:solidFill>
                <a:latin typeface="Times New Roman" pitchFamily="18" charset="0"/>
              </a:rPr>
              <a:t>ملذذني</a:t>
            </a:r>
            <a:br>
              <a:rPr lang="ar-EG" sz="8000" b="1" dirty="0">
                <a:solidFill>
                  <a:srgbClr val="003300"/>
                </a:solidFill>
                <a:latin typeface="Times New Roman" pitchFamily="18" charset="0"/>
              </a:rPr>
            </a:br>
            <a:r>
              <a:rPr lang="ar-EG" sz="8000" b="1" dirty="0">
                <a:solidFill>
                  <a:srgbClr val="003300"/>
                </a:solidFill>
                <a:latin typeface="Times New Roman" pitchFamily="18" charset="0"/>
              </a:rPr>
              <a:t>أنا مش </a:t>
            </a:r>
            <a:r>
              <a:rPr lang="ar-EG" sz="8000" b="1" dirty="0" err="1">
                <a:solidFill>
                  <a:srgbClr val="003300"/>
                </a:solidFill>
                <a:latin typeface="Times New Roman" pitchFamily="18" charset="0"/>
              </a:rPr>
              <a:t>عايز</a:t>
            </a:r>
            <a:r>
              <a:rPr lang="ar-EG" sz="8000" b="1" dirty="0">
                <a:solidFill>
                  <a:srgbClr val="003300"/>
                </a:solidFill>
                <a:latin typeface="Times New Roman" pitchFamily="18" charset="0"/>
              </a:rPr>
              <a:t> غيـــره</a:t>
            </a:r>
            <a:endParaRPr lang="en-US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3224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52400" y="533400"/>
            <a:ext cx="89154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latin typeface="Times New Roman" pitchFamily="18" charset="0"/>
              </a:rPr>
              <a:t>2- </a:t>
            </a:r>
          </a:p>
          <a:p>
            <a:pPr algn="ctr" rtl="1"/>
            <a:r>
              <a:rPr lang="ar-EG" sz="6600" b="1" dirty="0">
                <a:latin typeface="Times New Roman" pitchFamily="18" charset="0"/>
              </a:rPr>
              <a:t>وبالليل أروح أجري عليه</a:t>
            </a:r>
            <a:br>
              <a:rPr lang="ar-EG" sz="6600" b="1" dirty="0">
                <a:latin typeface="Times New Roman" pitchFamily="18" charset="0"/>
              </a:rPr>
            </a:br>
            <a:r>
              <a:rPr lang="ar-EG" sz="6600" b="1" dirty="0">
                <a:latin typeface="Times New Roman" pitchFamily="18" charset="0"/>
              </a:rPr>
              <a:t>  أسجـــد وأقبل أنا قدميه</a:t>
            </a:r>
            <a:br>
              <a:rPr lang="ar-EG" sz="6600" b="1" dirty="0">
                <a:latin typeface="Times New Roman" pitchFamily="18" charset="0"/>
              </a:rPr>
            </a:br>
            <a:r>
              <a:rPr lang="ar-EG" sz="6600" b="1" dirty="0">
                <a:latin typeface="Times New Roman" pitchFamily="18" charset="0"/>
              </a:rPr>
              <a:t>  وف الكنيسة نفــــرح بيه</a:t>
            </a:r>
            <a:br>
              <a:rPr lang="ar-EG" sz="6600" b="1" dirty="0">
                <a:latin typeface="Times New Roman" pitchFamily="18" charset="0"/>
              </a:rPr>
            </a:br>
            <a:r>
              <a:rPr lang="ar-EG" sz="6600" b="1" dirty="0">
                <a:latin typeface="Times New Roman" pitchFamily="18" charset="0"/>
              </a:rPr>
              <a:t> مع الحبايب ونحييـــــــه</a:t>
            </a:r>
            <a:endParaRPr lang="en-US" sz="66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2000" y="762000"/>
            <a:ext cx="7696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  <a:latin typeface="Times New Roman" pitchFamily="18" charset="0"/>
              </a:rPr>
              <a:t>أبو العـــز </a:t>
            </a:r>
            <a:r>
              <a:rPr lang="ar-EG" sz="8000" b="1" dirty="0" err="1">
                <a:solidFill>
                  <a:srgbClr val="003300"/>
                </a:solidFill>
                <a:latin typeface="Times New Roman" pitchFamily="18" charset="0"/>
              </a:rPr>
              <a:t>معززني</a:t>
            </a:r>
            <a:br>
              <a:rPr lang="ar-EG" sz="8000" b="1" dirty="0">
                <a:solidFill>
                  <a:srgbClr val="003300"/>
                </a:solidFill>
                <a:latin typeface="Times New Roman" pitchFamily="18" charset="0"/>
              </a:rPr>
            </a:br>
            <a:r>
              <a:rPr lang="ar-EG" sz="8000" b="1" dirty="0">
                <a:solidFill>
                  <a:srgbClr val="003300"/>
                </a:solidFill>
                <a:latin typeface="Times New Roman" pitchFamily="18" charset="0"/>
              </a:rPr>
              <a:t>وأنا عايش في خيره</a:t>
            </a:r>
            <a:br>
              <a:rPr lang="ar-EG" sz="8000" b="1" dirty="0">
                <a:solidFill>
                  <a:srgbClr val="003300"/>
                </a:solidFill>
                <a:latin typeface="Times New Roman" pitchFamily="18" charset="0"/>
              </a:rPr>
            </a:br>
            <a:r>
              <a:rPr lang="ar-EG" sz="8000" b="1" dirty="0">
                <a:solidFill>
                  <a:srgbClr val="003300"/>
                </a:solidFill>
                <a:latin typeface="Times New Roman" pitchFamily="18" charset="0"/>
              </a:rPr>
              <a:t>وبكــــلامه </a:t>
            </a:r>
            <a:r>
              <a:rPr lang="ar-EG" sz="8000" b="1" dirty="0" err="1">
                <a:solidFill>
                  <a:srgbClr val="003300"/>
                </a:solidFill>
                <a:latin typeface="Times New Roman" pitchFamily="18" charset="0"/>
              </a:rPr>
              <a:t>ملذذني</a:t>
            </a:r>
            <a:br>
              <a:rPr lang="ar-EG" sz="8000" b="1" dirty="0">
                <a:solidFill>
                  <a:srgbClr val="003300"/>
                </a:solidFill>
                <a:latin typeface="Times New Roman" pitchFamily="18" charset="0"/>
              </a:rPr>
            </a:br>
            <a:r>
              <a:rPr lang="ar-EG" sz="8000" b="1" dirty="0">
                <a:solidFill>
                  <a:srgbClr val="003300"/>
                </a:solidFill>
                <a:latin typeface="Times New Roman" pitchFamily="18" charset="0"/>
              </a:rPr>
              <a:t>أنا مش </a:t>
            </a:r>
            <a:r>
              <a:rPr lang="ar-EG" sz="8000" b="1" dirty="0" err="1">
                <a:solidFill>
                  <a:srgbClr val="003300"/>
                </a:solidFill>
                <a:latin typeface="Times New Roman" pitchFamily="18" charset="0"/>
              </a:rPr>
              <a:t>عايز</a:t>
            </a:r>
            <a:r>
              <a:rPr lang="ar-EG" sz="8000" b="1" dirty="0">
                <a:solidFill>
                  <a:srgbClr val="003300"/>
                </a:solidFill>
                <a:latin typeface="Times New Roman" pitchFamily="18" charset="0"/>
              </a:rPr>
              <a:t> غيـــره</a:t>
            </a:r>
            <a:endParaRPr lang="en-US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50823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52400" y="620554"/>
            <a:ext cx="88392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latin typeface="Times New Roman" pitchFamily="18" charset="0"/>
              </a:rPr>
              <a:t>3-</a:t>
            </a:r>
          </a:p>
          <a:p>
            <a:pPr algn="ctr" rtl="1"/>
            <a:r>
              <a:rPr lang="ar-EG" sz="6600" b="1" dirty="0" err="1">
                <a:latin typeface="Times New Roman" pitchFamily="18" charset="0"/>
              </a:rPr>
              <a:t>هاقــــول</a:t>
            </a:r>
            <a:r>
              <a:rPr lang="ar-EG" sz="6600" b="1" dirty="0">
                <a:latin typeface="Times New Roman" pitchFamily="18" charset="0"/>
              </a:rPr>
              <a:t> للناس </a:t>
            </a:r>
            <a:r>
              <a:rPr lang="ar-EG" sz="6600" b="1" dirty="0" err="1">
                <a:latin typeface="Times New Roman" pitchFamily="18" charset="0"/>
              </a:rPr>
              <a:t>يابختي</a:t>
            </a:r>
            <a:r>
              <a:rPr lang="ar-EG" sz="6600" b="1" dirty="0">
                <a:latin typeface="Times New Roman" pitchFamily="18" charset="0"/>
              </a:rPr>
              <a:t> بيه</a:t>
            </a:r>
            <a:br>
              <a:rPr lang="ar-EG" sz="6600" b="1" dirty="0">
                <a:latin typeface="Times New Roman" pitchFamily="18" charset="0"/>
              </a:rPr>
            </a:br>
            <a:r>
              <a:rPr lang="ar-EG" sz="6600" b="1" dirty="0">
                <a:latin typeface="Times New Roman" pitchFamily="18" charset="0"/>
              </a:rPr>
              <a:t>عايش في عزه وشبعان بيه</a:t>
            </a:r>
            <a:br>
              <a:rPr lang="ar-EG" sz="6600" b="1" dirty="0">
                <a:latin typeface="Times New Roman" pitchFamily="18" charset="0"/>
              </a:rPr>
            </a:br>
            <a:r>
              <a:rPr lang="ar-EG" sz="6600" b="1" dirty="0">
                <a:latin typeface="Times New Roman" pitchFamily="18" charset="0"/>
              </a:rPr>
              <a:t>وجاي اليـــــوم والحفلة فيه</a:t>
            </a:r>
            <a:br>
              <a:rPr lang="ar-EG" sz="6600" b="1" dirty="0">
                <a:latin typeface="Times New Roman" pitchFamily="18" charset="0"/>
              </a:rPr>
            </a:br>
            <a:r>
              <a:rPr lang="ar-EG" sz="6600" b="1" dirty="0">
                <a:latin typeface="Times New Roman" pitchFamily="18" charset="0"/>
              </a:rPr>
              <a:t>على السحـــــاب يزفني ليه</a:t>
            </a:r>
            <a:endParaRPr lang="ar-EG" sz="66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2000" y="762000"/>
            <a:ext cx="7696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  <a:latin typeface="Times New Roman" pitchFamily="18" charset="0"/>
              </a:rPr>
              <a:t>أبو العـــز </a:t>
            </a:r>
            <a:r>
              <a:rPr lang="ar-EG" sz="8000" b="1" dirty="0" err="1">
                <a:solidFill>
                  <a:srgbClr val="003300"/>
                </a:solidFill>
                <a:latin typeface="Times New Roman" pitchFamily="18" charset="0"/>
              </a:rPr>
              <a:t>معززني</a:t>
            </a:r>
            <a:br>
              <a:rPr lang="ar-EG" sz="8000" b="1" dirty="0">
                <a:solidFill>
                  <a:srgbClr val="003300"/>
                </a:solidFill>
                <a:latin typeface="Times New Roman" pitchFamily="18" charset="0"/>
              </a:rPr>
            </a:br>
            <a:r>
              <a:rPr lang="ar-EG" sz="8000" b="1" dirty="0">
                <a:solidFill>
                  <a:srgbClr val="003300"/>
                </a:solidFill>
                <a:latin typeface="Times New Roman" pitchFamily="18" charset="0"/>
              </a:rPr>
              <a:t>وأنا عايش في خيره</a:t>
            </a:r>
            <a:br>
              <a:rPr lang="ar-EG" sz="8000" b="1" dirty="0">
                <a:solidFill>
                  <a:srgbClr val="003300"/>
                </a:solidFill>
                <a:latin typeface="Times New Roman" pitchFamily="18" charset="0"/>
              </a:rPr>
            </a:br>
            <a:r>
              <a:rPr lang="ar-EG" sz="8000" b="1" dirty="0">
                <a:solidFill>
                  <a:srgbClr val="003300"/>
                </a:solidFill>
                <a:latin typeface="Times New Roman" pitchFamily="18" charset="0"/>
              </a:rPr>
              <a:t>وبكــــلامه </a:t>
            </a:r>
            <a:r>
              <a:rPr lang="ar-EG" sz="8000" b="1" dirty="0" err="1">
                <a:solidFill>
                  <a:srgbClr val="003300"/>
                </a:solidFill>
                <a:latin typeface="Times New Roman" pitchFamily="18" charset="0"/>
              </a:rPr>
              <a:t>ملذذني</a:t>
            </a:r>
            <a:br>
              <a:rPr lang="ar-EG" sz="8000" b="1" dirty="0">
                <a:solidFill>
                  <a:srgbClr val="003300"/>
                </a:solidFill>
                <a:latin typeface="Times New Roman" pitchFamily="18" charset="0"/>
              </a:rPr>
            </a:br>
            <a:r>
              <a:rPr lang="ar-EG" sz="8000" b="1" dirty="0">
                <a:solidFill>
                  <a:srgbClr val="003300"/>
                </a:solidFill>
                <a:latin typeface="Times New Roman" pitchFamily="18" charset="0"/>
              </a:rPr>
              <a:t>أنا مش </a:t>
            </a:r>
            <a:r>
              <a:rPr lang="ar-EG" sz="8000" b="1" dirty="0" err="1">
                <a:solidFill>
                  <a:srgbClr val="003300"/>
                </a:solidFill>
                <a:latin typeface="Times New Roman" pitchFamily="18" charset="0"/>
              </a:rPr>
              <a:t>عايز</a:t>
            </a:r>
            <a:r>
              <a:rPr lang="ar-EG" sz="8000" b="1" dirty="0">
                <a:solidFill>
                  <a:srgbClr val="003300"/>
                </a:solidFill>
                <a:latin typeface="Times New Roman" pitchFamily="18" charset="0"/>
              </a:rPr>
              <a:t> غيـــره</a:t>
            </a:r>
            <a:endParaRPr lang="en-US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99631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759</TotalTime>
  <Words>135</Words>
  <Application>Microsoft Office PowerPoint</Application>
  <PresentationFormat>عرض على الشاشة (4:3)</PresentationFormat>
  <Paragraphs>12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72</cp:revision>
  <dcterms:created xsi:type="dcterms:W3CDTF">2021-12-07T14:30:00Z</dcterms:created>
  <dcterms:modified xsi:type="dcterms:W3CDTF">2024-03-18T12:39:49Z</dcterms:modified>
</cp:coreProperties>
</file>