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44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4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31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altLang="en-US" sz="8000" b="1" dirty="0" err="1">
                <a:latin typeface="Simplified Arabic" pitchFamily="18" charset="-78"/>
              </a:rPr>
              <a:t>اتبناني</a:t>
            </a:r>
            <a:r>
              <a:rPr lang="ar-EG" altLang="en-US" sz="8000" b="1" dirty="0">
                <a:latin typeface="Simplified Arabic" pitchFamily="18" charset="-78"/>
              </a:rPr>
              <a:t> رضي </a:t>
            </a:r>
            <a:r>
              <a:rPr lang="ar-EG" altLang="en-US" sz="8000" b="1" dirty="0" err="1">
                <a:latin typeface="Simplified Arabic" pitchFamily="18" charset="-78"/>
              </a:rPr>
              <a:t>بي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5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5-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(تَعَالوا شُوفُوا يا نَاس</a:t>
            </a:r>
            <a:br>
              <a:rPr lang="ar-EG" sz="7200" b="1" dirty="0"/>
            </a:br>
            <a:r>
              <a:rPr lang="ar-EG" sz="7200" b="1" dirty="0"/>
              <a:t>يَسُـــوع إدَّاني الخَلاص)2</a:t>
            </a:r>
            <a:br>
              <a:rPr lang="ar-EG" sz="7200" b="1" dirty="0"/>
            </a:br>
            <a:r>
              <a:rPr lang="ar-EG" sz="7200" b="1" dirty="0"/>
              <a:t>مَاشي </a:t>
            </a:r>
            <a:r>
              <a:rPr lang="ar-EG" sz="7200" b="1" dirty="0" err="1"/>
              <a:t>مَعَاه</a:t>
            </a:r>
            <a:r>
              <a:rPr lang="ar-EG" sz="7200" b="1" dirty="0"/>
              <a:t> مَرفُوع الرَّاس </a:t>
            </a:r>
          </a:p>
          <a:p>
            <a:pPr algn="ctr">
              <a:buFontTx/>
              <a:buNone/>
            </a:pPr>
            <a:r>
              <a:rPr lang="ar-EG" sz="7200" b="1" dirty="0"/>
              <a:t>عَلَّى مَقَامـــــــــــــــــي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21284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6-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</a:t>
            </a:r>
            <a:r>
              <a:rPr lang="ar-EG" sz="7200" b="1" dirty="0" err="1"/>
              <a:t>هاعِيش</a:t>
            </a:r>
            <a:r>
              <a:rPr lang="ar-EG" sz="7200" b="1" dirty="0"/>
              <a:t> لُه طُول السِّنين</a:t>
            </a:r>
            <a:br>
              <a:rPr lang="ar-EG" sz="7200" b="1" dirty="0"/>
            </a:br>
            <a:r>
              <a:rPr lang="ar-EG" sz="7200" b="1" dirty="0"/>
              <a:t>عَبد خَاضِــــــــــــع وِأمين)2</a:t>
            </a:r>
            <a:br>
              <a:rPr lang="ar-EG" sz="7200" b="1" dirty="0"/>
            </a:br>
            <a:r>
              <a:rPr lang="ar-EG" sz="7200" b="1" dirty="0"/>
              <a:t>وَلا أحيد عَنُّه شِمال ويمين </a:t>
            </a:r>
          </a:p>
          <a:p>
            <a:pPr algn="ctr">
              <a:buFontTx/>
              <a:buNone/>
            </a:pPr>
            <a:r>
              <a:rPr lang="ar-EG" sz="7200" b="1" dirty="0"/>
              <a:t>طُول أيَّامــــــــــــــــــــي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99520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9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1-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(بَقَى لِي في حُضنُه مَكان</a:t>
            </a:r>
            <a:br>
              <a:rPr lang="ar-EG" sz="7200" b="1" dirty="0"/>
            </a:br>
            <a:r>
              <a:rPr lang="ar-EG" sz="7200" b="1" dirty="0"/>
              <a:t>وِنسِيت أيَّام الحِرمَـــــــــان)</a:t>
            </a:r>
            <a:r>
              <a:rPr lang="ar-EG" sz="6600" b="1" dirty="0"/>
              <a:t>2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أهلي وعِيلتي كَمَــان</a:t>
            </a:r>
          </a:p>
          <a:p>
            <a:pPr algn="ctr">
              <a:buFontTx/>
              <a:buNone/>
            </a:pPr>
            <a:r>
              <a:rPr lang="ar-EG" sz="7200" b="1" dirty="0" err="1"/>
              <a:t>وِرَاسمَالــــــــــــــــــي</a:t>
            </a: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2-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(اِبن وليَّ شَأن كبير</a:t>
            </a:r>
            <a:br>
              <a:rPr lang="ar-EG" sz="7200" b="1" dirty="0"/>
            </a:br>
            <a:r>
              <a:rPr lang="ar-EG" sz="7200" b="1" dirty="0"/>
              <a:t>أبُويَا يبقَـــــــــى القَدير)2</a:t>
            </a:r>
            <a:br>
              <a:rPr lang="ar-EG" sz="7200" b="1" dirty="0"/>
            </a:br>
            <a:r>
              <a:rPr lang="ar-EG" sz="7200" b="1" dirty="0" err="1"/>
              <a:t>إزَّاي</a:t>
            </a:r>
            <a:r>
              <a:rPr lang="ar-EG" sz="7200" b="1" dirty="0"/>
              <a:t> أخَاف أنا مِن الشِّرِّير</a:t>
            </a:r>
            <a:br>
              <a:rPr lang="ar-EG" sz="7200" b="1" dirty="0"/>
            </a:br>
            <a:r>
              <a:rPr lang="ar-EG" sz="7200" b="1" dirty="0"/>
              <a:t>مَهمَا جَانــــــــــــــــي؟</a:t>
            </a:r>
            <a:br>
              <a:rPr lang="ar-EG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67447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3-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(نَسَّاني المَاضي القَدِيم</a:t>
            </a:r>
            <a:br>
              <a:rPr lang="ar-EG" sz="7200" b="1" dirty="0"/>
            </a:br>
            <a:r>
              <a:rPr lang="ar-EG" sz="7200" b="1" dirty="0"/>
              <a:t>خَلَّى لسَـــاني يقُول تَرنِيم)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غَسَّلْني بدَمُّه الكَريم</a:t>
            </a:r>
          </a:p>
          <a:p>
            <a:pPr algn="ctr">
              <a:buFontTx/>
              <a:buNone/>
            </a:pPr>
            <a:r>
              <a:rPr lang="ar-EG" sz="7200" b="1" dirty="0"/>
              <a:t>وِفَدَانـــــــــــــــــــــي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98572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102108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5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(اِتبَنَّاني رِضِي بِيَّ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وِاِشتَرَاني حَنَّ عَلَيَّ)2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2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63689"/>
            <a:ext cx="1021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600" b="1" dirty="0"/>
              <a:t>4-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(عَوَّض عَن كُلِّ اللي رَاح</a:t>
            </a:r>
            <a:br>
              <a:rPr lang="ar-EG" sz="7200" b="1" dirty="0"/>
            </a:br>
            <a:r>
              <a:rPr lang="ar-EG" sz="7200" b="1" dirty="0"/>
              <a:t>وِضَمَّد كُل الجِــــــــــــــرَاح)2</a:t>
            </a:r>
            <a:br>
              <a:rPr lang="ar-EG" sz="7200" b="1" dirty="0"/>
            </a:br>
            <a:r>
              <a:rPr lang="ar-EG" sz="7200" b="1" dirty="0" err="1"/>
              <a:t>ويُوماتي</a:t>
            </a:r>
            <a:r>
              <a:rPr lang="ar-EG" sz="7200" b="1" dirty="0"/>
              <a:t> عَايش أفرَاح  </a:t>
            </a:r>
          </a:p>
          <a:p>
            <a:pPr algn="ctr">
              <a:buFontTx/>
              <a:buNone/>
            </a:pPr>
            <a:r>
              <a:rPr lang="ar-EG" sz="7200" b="1" dirty="0"/>
              <a:t>وِأغَانـــــــــــــــــــي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80024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211</Words>
  <Application>Microsoft Office PowerPoint</Application>
  <PresentationFormat>عرض على الشاشة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Simplified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342</cp:revision>
  <dcterms:created xsi:type="dcterms:W3CDTF">2021-12-07T14:30:00Z</dcterms:created>
  <dcterms:modified xsi:type="dcterms:W3CDTF">2024-03-18T12:33:15Z</dcterms:modified>
</cp:coreProperties>
</file>