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5" r:id="rId2"/>
    <p:sldId id="444" r:id="rId3"/>
    <p:sldId id="476" r:id="rId4"/>
    <p:sldId id="477" r:id="rId5"/>
    <p:sldId id="478" r:id="rId6"/>
    <p:sldId id="479" r:id="rId7"/>
    <p:sldId id="480" r:id="rId8"/>
    <p:sldId id="481" r:id="rId9"/>
    <p:sldId id="482" r:id="rId10"/>
    <p:sldId id="483" r:id="rId11"/>
    <p:sldId id="484" r:id="rId12"/>
    <p:sldId id="485" r:id="rId13"/>
    <p:sldId id="486" r:id="rId14"/>
    <p:sldId id="487" r:id="rId15"/>
    <p:sldId id="47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75" d="100"/>
          <a:sy n="75" d="100"/>
        </p:scale>
        <p:origin x="44" y="1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331655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تـرنيـمـة</a:t>
            </a:r>
          </a:p>
          <a:p>
            <a:pPr algn="ctr" rtl="1"/>
            <a:r>
              <a:rPr lang="ar-EG" altLang="en-US" sz="8000" b="1" dirty="0" err="1">
                <a:latin typeface="Simplified Arabic" pitchFamily="18" charset="-78"/>
              </a:rPr>
              <a:t>اتبناني</a:t>
            </a:r>
            <a:r>
              <a:rPr lang="ar-EG" altLang="en-US" sz="8000" b="1" dirty="0">
                <a:latin typeface="Simplified Arabic" pitchFamily="18" charset="-78"/>
              </a:rPr>
              <a:t> رضي </a:t>
            </a:r>
            <a:r>
              <a:rPr lang="ar-EG" altLang="en-US" sz="8000" b="1" dirty="0" err="1">
                <a:latin typeface="Simplified Arabic" pitchFamily="18" charset="-78"/>
              </a:rPr>
              <a:t>بي</a:t>
            </a: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304800"/>
            <a:ext cx="102108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5400"/>
              </a:spcBef>
            </a:pPr>
            <a:r>
              <a:rPr lang="ar-EG" sz="8000" b="1" dirty="0">
                <a:solidFill>
                  <a:srgbClr val="003300"/>
                </a:solidFill>
              </a:rPr>
              <a:t>القرار: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(اِتبَنَّاني رِضِي بِيَّ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وِاِشتَرَاني حَنَّ عَلَيَّ)2</a:t>
            </a:r>
            <a:endParaRPr lang="ar-SA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854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463689"/>
            <a:ext cx="10210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sz="6600" b="1" dirty="0"/>
              <a:t>5-</a:t>
            </a:r>
            <a:endParaRPr lang="ar-EG" sz="7200" b="1" dirty="0"/>
          </a:p>
          <a:p>
            <a:pPr algn="ctr">
              <a:buFontTx/>
              <a:buNone/>
            </a:pPr>
            <a:r>
              <a:rPr lang="ar-EG" sz="7200" b="1" dirty="0"/>
              <a:t>(تَعَالوا شُوفُوا يا نَاس</a:t>
            </a:r>
            <a:br>
              <a:rPr lang="ar-EG" sz="7200" b="1" dirty="0"/>
            </a:br>
            <a:r>
              <a:rPr lang="ar-EG" sz="7200" b="1" dirty="0"/>
              <a:t>يَسُـــوع إدَّاني الخَلاص)2</a:t>
            </a:r>
            <a:br>
              <a:rPr lang="ar-EG" sz="7200" b="1" dirty="0"/>
            </a:br>
            <a:r>
              <a:rPr lang="ar-EG" sz="7200" b="1" dirty="0"/>
              <a:t>مَاشي </a:t>
            </a:r>
            <a:r>
              <a:rPr lang="ar-EG" sz="7200" b="1" dirty="0" err="1"/>
              <a:t>مَعَاه</a:t>
            </a:r>
            <a:r>
              <a:rPr lang="ar-EG" sz="7200" b="1" dirty="0"/>
              <a:t> مَرفُوع الرَّاس </a:t>
            </a:r>
          </a:p>
          <a:p>
            <a:pPr algn="ctr">
              <a:buFontTx/>
              <a:buNone/>
            </a:pPr>
            <a:r>
              <a:rPr lang="ar-EG" sz="7200" b="1" dirty="0"/>
              <a:t>عَلَّى مَقَامـــــــــــــــــي</a:t>
            </a:r>
            <a:endParaRPr lang="ar-SA" sz="7200" b="1" dirty="0"/>
          </a:p>
        </p:txBody>
      </p:sp>
    </p:spTree>
    <p:extLst>
      <p:ext uri="{BB962C8B-B14F-4D97-AF65-F5344CB8AC3E}">
        <p14:creationId xmlns:p14="http://schemas.microsoft.com/office/powerpoint/2010/main" val="3212847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304800"/>
            <a:ext cx="102108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5400"/>
              </a:spcBef>
            </a:pPr>
            <a:r>
              <a:rPr lang="ar-EG" sz="8000" b="1" dirty="0">
                <a:solidFill>
                  <a:srgbClr val="003300"/>
                </a:solidFill>
              </a:rPr>
              <a:t>القرار: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(اِتبَنَّاني رِضِي بِيَّ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وِاِشتَرَاني حَنَّ عَلَيَّ)2</a:t>
            </a:r>
            <a:endParaRPr lang="ar-SA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041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463689"/>
            <a:ext cx="10210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sz="6600" b="1" dirty="0"/>
              <a:t>6-</a:t>
            </a:r>
            <a:endParaRPr lang="ar-EG" sz="7200" b="1" dirty="0"/>
          </a:p>
          <a:p>
            <a:pPr algn="ctr">
              <a:buFontTx/>
              <a:buNone/>
            </a:pPr>
            <a:r>
              <a:rPr lang="ar-EG" sz="7200" b="1" dirty="0"/>
              <a:t>(</a:t>
            </a:r>
            <a:r>
              <a:rPr lang="ar-EG" sz="7200" b="1" dirty="0" err="1"/>
              <a:t>هاعِيش</a:t>
            </a:r>
            <a:r>
              <a:rPr lang="ar-EG" sz="7200" b="1" dirty="0"/>
              <a:t> لُه طُول السِّنين</a:t>
            </a:r>
            <a:br>
              <a:rPr lang="ar-EG" sz="7200" b="1" dirty="0"/>
            </a:br>
            <a:r>
              <a:rPr lang="ar-EG" sz="7200" b="1" dirty="0"/>
              <a:t>عَبد خَاضِــــــــــــع وِأمين)2</a:t>
            </a:r>
            <a:br>
              <a:rPr lang="ar-EG" sz="7200" b="1" dirty="0"/>
            </a:br>
            <a:r>
              <a:rPr lang="ar-EG" sz="7200" b="1" dirty="0"/>
              <a:t>وَلا أحيد عَنُّه شِمال ويمين </a:t>
            </a:r>
          </a:p>
          <a:p>
            <a:pPr algn="ctr">
              <a:buFontTx/>
              <a:buNone/>
            </a:pPr>
            <a:r>
              <a:rPr lang="ar-EG" sz="7200" b="1" dirty="0"/>
              <a:t>طُول أيَّامــــــــــــــــــــي</a:t>
            </a:r>
            <a:endParaRPr lang="ar-SA" sz="7200" b="1" dirty="0"/>
          </a:p>
        </p:txBody>
      </p:sp>
    </p:spTree>
    <p:extLst>
      <p:ext uri="{BB962C8B-B14F-4D97-AF65-F5344CB8AC3E}">
        <p14:creationId xmlns:p14="http://schemas.microsoft.com/office/powerpoint/2010/main" val="19952028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304800"/>
            <a:ext cx="102108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5400"/>
              </a:spcBef>
            </a:pPr>
            <a:r>
              <a:rPr lang="ar-EG" sz="8000" b="1" dirty="0">
                <a:solidFill>
                  <a:srgbClr val="003300"/>
                </a:solidFill>
              </a:rPr>
              <a:t>القرار: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(اِتبَنَّاني رِضِي بِيَّ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وِاِشتَرَاني حَنَّ عَلَيَّ)2</a:t>
            </a:r>
            <a:endParaRPr lang="ar-SA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0992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304800"/>
            <a:ext cx="102108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5400"/>
              </a:spcBef>
            </a:pPr>
            <a:r>
              <a:rPr lang="ar-EG" sz="8000" b="1" dirty="0">
                <a:solidFill>
                  <a:srgbClr val="003300"/>
                </a:solidFill>
              </a:rPr>
              <a:t>القرار: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(اِتبَنَّاني رِضِي بِيَّ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وِاِشتَرَاني حَنَّ عَلَيَّ)2</a:t>
            </a:r>
            <a:endParaRPr lang="ar-SA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463689"/>
            <a:ext cx="10210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sz="6600" b="1" dirty="0"/>
              <a:t>1-</a:t>
            </a:r>
            <a:endParaRPr lang="ar-EG" sz="7200" b="1" dirty="0"/>
          </a:p>
          <a:p>
            <a:pPr algn="ctr">
              <a:buFontTx/>
              <a:buNone/>
            </a:pPr>
            <a:r>
              <a:rPr lang="ar-EG" sz="7200" b="1" dirty="0"/>
              <a:t>(بَقَى لِي في حُضنُه مَكان</a:t>
            </a:r>
            <a:br>
              <a:rPr lang="ar-EG" sz="7200" b="1" dirty="0"/>
            </a:br>
            <a:r>
              <a:rPr lang="ar-EG" sz="7200" b="1" dirty="0"/>
              <a:t>وِنسِيت أيَّام الحِرمَـــــــــان)</a:t>
            </a:r>
            <a:r>
              <a:rPr lang="ar-EG" sz="6600" b="1" dirty="0"/>
              <a:t>2</a:t>
            </a:r>
            <a:br>
              <a:rPr lang="ar-EG" sz="7200" b="1" dirty="0"/>
            </a:br>
            <a:r>
              <a:rPr lang="ar-EG" sz="7200" b="1" dirty="0" err="1"/>
              <a:t>دا</a:t>
            </a:r>
            <a:r>
              <a:rPr lang="ar-EG" sz="7200" b="1" dirty="0"/>
              <a:t> أهلي وعِيلتي كَمَــان</a:t>
            </a:r>
          </a:p>
          <a:p>
            <a:pPr algn="ctr">
              <a:buFontTx/>
              <a:buNone/>
            </a:pPr>
            <a:r>
              <a:rPr lang="ar-EG" sz="7200" b="1" dirty="0" err="1"/>
              <a:t>وِرَاسمَالــــــــــــــــــي</a:t>
            </a:r>
            <a:endParaRPr lang="ar-SA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304800"/>
            <a:ext cx="102108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5400"/>
              </a:spcBef>
            </a:pPr>
            <a:r>
              <a:rPr lang="ar-EG" sz="8000" b="1" dirty="0">
                <a:solidFill>
                  <a:srgbClr val="003300"/>
                </a:solidFill>
              </a:rPr>
              <a:t>القرار: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(اِتبَنَّاني رِضِي بِيَّ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وِاِشتَرَاني حَنَّ عَلَيَّ)2</a:t>
            </a:r>
            <a:endParaRPr lang="ar-SA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15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463689"/>
            <a:ext cx="10210800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sz="6600" b="1" dirty="0"/>
              <a:t>2-</a:t>
            </a:r>
            <a:endParaRPr lang="ar-EG" sz="7200" b="1" dirty="0"/>
          </a:p>
          <a:p>
            <a:pPr algn="ctr">
              <a:buFontTx/>
              <a:buNone/>
            </a:pPr>
            <a:r>
              <a:rPr lang="ar-EG" sz="7200" b="1" dirty="0"/>
              <a:t>(اِبن وليَّ شَأن كبير</a:t>
            </a:r>
            <a:br>
              <a:rPr lang="ar-EG" sz="7200" b="1" dirty="0"/>
            </a:br>
            <a:r>
              <a:rPr lang="ar-EG" sz="7200" b="1" dirty="0"/>
              <a:t>أبُويَا يبقَـــــــــى القَدير)2</a:t>
            </a:r>
            <a:br>
              <a:rPr lang="ar-EG" sz="7200" b="1" dirty="0"/>
            </a:br>
            <a:r>
              <a:rPr lang="ar-EG" sz="7200" b="1" dirty="0" err="1"/>
              <a:t>إزَّاي</a:t>
            </a:r>
            <a:r>
              <a:rPr lang="ar-EG" sz="7200" b="1" dirty="0"/>
              <a:t> أخَاف أنا مِن الشِّرِّير</a:t>
            </a:r>
            <a:br>
              <a:rPr lang="ar-EG" sz="7200" b="1" dirty="0"/>
            </a:br>
            <a:r>
              <a:rPr lang="ar-EG" sz="7200" b="1" dirty="0"/>
              <a:t>مَهمَا جَانــــــــــــــــي؟</a:t>
            </a:r>
            <a:br>
              <a:rPr lang="ar-EG" sz="7200" b="1" dirty="0"/>
            </a:br>
            <a:endParaRPr lang="ar-SA" sz="7200" b="1" dirty="0"/>
          </a:p>
        </p:txBody>
      </p:sp>
    </p:spTree>
    <p:extLst>
      <p:ext uri="{BB962C8B-B14F-4D97-AF65-F5344CB8AC3E}">
        <p14:creationId xmlns:p14="http://schemas.microsoft.com/office/powerpoint/2010/main" val="2674473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304800"/>
            <a:ext cx="102108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5400"/>
              </a:spcBef>
            </a:pPr>
            <a:r>
              <a:rPr lang="ar-EG" sz="8000" b="1" dirty="0">
                <a:solidFill>
                  <a:srgbClr val="003300"/>
                </a:solidFill>
              </a:rPr>
              <a:t>القرار: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(اِتبَنَّاني رِضِي بِيَّ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وِاِشتَرَاني حَنَّ عَلَيَّ)2</a:t>
            </a:r>
            <a:endParaRPr lang="ar-SA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504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463689"/>
            <a:ext cx="102108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sz="6600" b="1" dirty="0"/>
              <a:t>3-</a:t>
            </a:r>
            <a:endParaRPr lang="ar-EG" sz="7200" b="1" dirty="0"/>
          </a:p>
          <a:p>
            <a:pPr algn="ctr">
              <a:buFontTx/>
              <a:buNone/>
            </a:pPr>
            <a:r>
              <a:rPr lang="ar-EG" sz="7200" b="1" dirty="0"/>
              <a:t>(نَسَّاني المَاضي القَدِيم</a:t>
            </a:r>
            <a:br>
              <a:rPr lang="ar-EG" sz="7200" b="1" dirty="0"/>
            </a:br>
            <a:r>
              <a:rPr lang="ar-EG" sz="7200" b="1" dirty="0"/>
              <a:t>خَلَّى لسَـــاني يقُول تَرنِيم)</a:t>
            </a:r>
            <a:r>
              <a:rPr lang="ar-EG" sz="6000" b="1" dirty="0"/>
              <a:t>2</a:t>
            </a:r>
            <a:br>
              <a:rPr lang="ar-EG" sz="7200" b="1" dirty="0"/>
            </a:br>
            <a:r>
              <a:rPr lang="ar-EG" sz="7200" b="1" dirty="0"/>
              <a:t>غَسَّلْني بدَمُّه الكَريم</a:t>
            </a:r>
          </a:p>
          <a:p>
            <a:pPr algn="ctr">
              <a:buFontTx/>
              <a:buNone/>
            </a:pPr>
            <a:r>
              <a:rPr lang="ar-EG" sz="7200" b="1" dirty="0"/>
              <a:t>وِفَدَانـــــــــــــــــــــي</a:t>
            </a:r>
            <a:endParaRPr lang="ar-SA" sz="7200" b="1" dirty="0"/>
          </a:p>
        </p:txBody>
      </p:sp>
    </p:spTree>
    <p:extLst>
      <p:ext uri="{BB962C8B-B14F-4D97-AF65-F5344CB8AC3E}">
        <p14:creationId xmlns:p14="http://schemas.microsoft.com/office/powerpoint/2010/main" val="1985727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304800"/>
            <a:ext cx="102108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5400"/>
              </a:spcBef>
            </a:pPr>
            <a:r>
              <a:rPr lang="ar-EG" sz="8000" b="1" dirty="0">
                <a:solidFill>
                  <a:srgbClr val="003300"/>
                </a:solidFill>
              </a:rPr>
              <a:t>القرار: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(اِتبَنَّاني رِضِي بِيَّ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وِاِشتَرَاني حَنَّ عَلَيَّ)2</a:t>
            </a:r>
            <a:endParaRPr lang="ar-SA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924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463689"/>
            <a:ext cx="102108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sz="6600" b="1" dirty="0"/>
              <a:t>4-</a:t>
            </a:r>
            <a:endParaRPr lang="ar-EG" sz="7200" b="1" dirty="0"/>
          </a:p>
          <a:p>
            <a:pPr algn="ctr">
              <a:buFontTx/>
              <a:buNone/>
            </a:pPr>
            <a:r>
              <a:rPr lang="ar-EG" sz="7200" b="1" dirty="0"/>
              <a:t>(عَوَّض عَن كُلِّ اللي رَاح</a:t>
            </a:r>
            <a:br>
              <a:rPr lang="ar-EG" sz="7200" b="1" dirty="0"/>
            </a:br>
            <a:r>
              <a:rPr lang="ar-EG" sz="7200" b="1" dirty="0"/>
              <a:t>وِضَمَّد كُل الجِــــــــــــــرَاح)2</a:t>
            </a:r>
            <a:br>
              <a:rPr lang="ar-EG" sz="7200" b="1" dirty="0"/>
            </a:br>
            <a:r>
              <a:rPr lang="ar-EG" sz="7200" b="1" dirty="0" err="1"/>
              <a:t>ويُوماتي</a:t>
            </a:r>
            <a:r>
              <a:rPr lang="ar-EG" sz="7200" b="1" dirty="0"/>
              <a:t> عَايش أفرَاح  </a:t>
            </a:r>
          </a:p>
          <a:p>
            <a:pPr algn="ctr">
              <a:buFontTx/>
              <a:buNone/>
            </a:pPr>
            <a:r>
              <a:rPr lang="ar-EG" sz="7200" b="1" dirty="0"/>
              <a:t>وِأغَانـــــــــــــــــــي</a:t>
            </a:r>
            <a:endParaRPr lang="ar-SA" sz="7200" b="1" dirty="0"/>
          </a:p>
        </p:txBody>
      </p:sp>
    </p:spTree>
    <p:extLst>
      <p:ext uri="{BB962C8B-B14F-4D97-AF65-F5344CB8AC3E}">
        <p14:creationId xmlns:p14="http://schemas.microsoft.com/office/powerpoint/2010/main" val="800246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1772</TotalTime>
  <Words>211</Words>
  <Application>Microsoft Office PowerPoint</Application>
  <PresentationFormat>عرض على الشاشة (4:3)</PresentationFormat>
  <Paragraphs>26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9" baseType="lpstr">
      <vt:lpstr>Arial</vt:lpstr>
      <vt:lpstr>Calibri</vt:lpstr>
      <vt:lpstr>Simplified Arabic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342</cp:revision>
  <dcterms:created xsi:type="dcterms:W3CDTF">2021-12-07T14:30:00Z</dcterms:created>
  <dcterms:modified xsi:type="dcterms:W3CDTF">2024-03-18T12:33:15Z</dcterms:modified>
</cp:coreProperties>
</file>