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489" r:id="rId3"/>
    <p:sldId id="277" r:id="rId4"/>
    <p:sldId id="490" r:id="rId5"/>
    <p:sldId id="491" r:id="rId6"/>
    <p:sldId id="492" r:id="rId7"/>
    <p:sldId id="493" r:id="rId8"/>
    <p:sldId id="494" r:id="rId9"/>
    <p:sldId id="495" r:id="rId10"/>
    <p:sldId id="496" r:id="rId11"/>
    <p:sldId id="497" r:id="rId12"/>
    <p:sldId id="498" r:id="rId13"/>
    <p:sldId id="47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691" autoAdjust="0"/>
    <p:restoredTop sz="94660"/>
  </p:normalViewPr>
  <p:slideViewPr>
    <p:cSldViewPr>
      <p:cViewPr>
        <p:scale>
          <a:sx n="68" d="100"/>
          <a:sy n="68" d="100"/>
        </p:scale>
        <p:origin x="-1176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838200"/>
            <a:ext cx="914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تـرنيـمـة</a:t>
            </a:r>
          </a:p>
          <a:p>
            <a:pPr algn="ctr"/>
            <a:r>
              <a:rPr lang="ar-EG" altLang="en-US" sz="8000" b="1" dirty="0" smtClean="0">
                <a:cs typeface="Times New Roman" pitchFamily="18" charset="0"/>
              </a:rPr>
              <a:t>أتحبني </a:t>
            </a:r>
            <a:r>
              <a:rPr lang="ar-EG" altLang="en-US" sz="9600" b="1" dirty="0" smtClean="0">
                <a:cs typeface="Times New Roman" pitchFamily="18" charset="0"/>
              </a:rPr>
              <a:t>أتحبني</a:t>
            </a: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-215395"/>
            <a:ext cx="9144000" cy="6539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altLang="en-US" sz="7200" b="1" dirty="0" smtClean="0">
                <a:cs typeface="Times New Roman" pitchFamily="18" charset="0"/>
              </a:rPr>
              <a:t>من كل قلبــي</a:t>
            </a:r>
            <a:br>
              <a:rPr lang="ar-EG" altLang="en-US" sz="7200" b="1" dirty="0" smtClean="0">
                <a:cs typeface="Times New Roman" pitchFamily="18" charset="0"/>
              </a:rPr>
            </a:br>
            <a:r>
              <a:rPr lang="ar-EG" altLang="en-US" sz="7200" b="1" dirty="0" smtClean="0">
                <a:cs typeface="Times New Roman" pitchFamily="18" charset="0"/>
              </a:rPr>
              <a:t>من كل قدرتي</a:t>
            </a:r>
            <a:br>
              <a:rPr lang="ar-EG" altLang="en-US" sz="7200" b="1" dirty="0" smtClean="0">
                <a:cs typeface="Times New Roman" pitchFamily="18" charset="0"/>
              </a:rPr>
            </a:br>
            <a:r>
              <a:rPr lang="ar-EG" altLang="en-US" sz="7200" b="1" dirty="0" smtClean="0">
                <a:cs typeface="Times New Roman" pitchFamily="18" charset="0"/>
              </a:rPr>
              <a:t>فحبك أسرني</a:t>
            </a:r>
            <a:br>
              <a:rPr lang="ar-EG" altLang="en-US" sz="7200" b="1" dirty="0" smtClean="0">
                <a:cs typeface="Times New Roman" pitchFamily="18" charset="0"/>
              </a:rPr>
            </a:br>
            <a:r>
              <a:rPr lang="ar-EG" altLang="en-US" sz="7200" b="1" dirty="0" smtClean="0">
                <a:cs typeface="Times New Roman" pitchFamily="18" charset="0"/>
              </a:rPr>
              <a:t>وأذاب </a:t>
            </a:r>
            <a:r>
              <a:rPr lang="ar-EG" altLang="en-US" sz="7200" b="1" dirty="0" err="1" smtClean="0">
                <a:cs typeface="Times New Roman" pitchFamily="18" charset="0"/>
              </a:rPr>
              <a:t>قساوتي</a:t>
            </a:r>
            <a:endParaRPr lang="ar-SA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-228600"/>
            <a:ext cx="9144000" cy="6539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altLang="en-US" sz="7200" b="1" dirty="0" smtClean="0">
                <a:cs typeface="Times New Roman" pitchFamily="18" charset="0"/>
              </a:rPr>
              <a:t>خذني عند الصليب</a:t>
            </a:r>
            <a:br>
              <a:rPr lang="ar-EG" altLang="en-US" sz="7200" b="1" dirty="0" smtClean="0">
                <a:cs typeface="Times New Roman" pitchFamily="18" charset="0"/>
              </a:rPr>
            </a:br>
            <a:r>
              <a:rPr lang="ar-EG" altLang="en-US" sz="7200" b="1" dirty="0" smtClean="0">
                <a:cs typeface="Times New Roman" pitchFamily="18" charset="0"/>
              </a:rPr>
              <a:t>حيث الدم </a:t>
            </a:r>
            <a:r>
              <a:rPr lang="ar-EG" altLang="en-US" sz="7200" b="1" dirty="0" err="1" smtClean="0">
                <a:cs typeface="Times New Roman" pitchFamily="18" charset="0"/>
              </a:rPr>
              <a:t>السكيب</a:t>
            </a:r>
            <a:r>
              <a:rPr lang="ar-EG" altLang="en-US" sz="7200" b="1" dirty="0" smtClean="0">
                <a:cs typeface="Times New Roman" pitchFamily="18" charset="0"/>
              </a:rPr>
              <a:t/>
            </a:r>
            <a:br>
              <a:rPr lang="ar-EG" altLang="en-US" sz="7200" b="1" dirty="0" smtClean="0">
                <a:cs typeface="Times New Roman" pitchFamily="18" charset="0"/>
              </a:rPr>
            </a:br>
            <a:r>
              <a:rPr lang="ar-EG" altLang="en-US" sz="7200" b="1" dirty="0" smtClean="0">
                <a:cs typeface="Times New Roman" pitchFamily="18" charset="0"/>
              </a:rPr>
              <a:t>فلا أقدر إلا أن</a:t>
            </a:r>
            <a:br>
              <a:rPr lang="ar-EG" altLang="en-US" sz="7200" b="1" dirty="0" smtClean="0">
                <a:cs typeface="Times New Roman" pitchFamily="18" charset="0"/>
              </a:rPr>
            </a:br>
            <a:r>
              <a:rPr lang="ar-EG" altLang="en-US" sz="7200" b="1" dirty="0" smtClean="0">
                <a:cs typeface="Times New Roman" pitchFamily="18" charset="0"/>
              </a:rPr>
              <a:t>أجثو سجوداً يا حبيب</a:t>
            </a:r>
            <a:endParaRPr lang="ar-SA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943765"/>
            <a:ext cx="9144000" cy="6142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altLang="en-US" sz="9600" b="1" dirty="0" smtClean="0"/>
              <a:t>أحبك ... أحبك</a:t>
            </a:r>
            <a:br>
              <a:rPr lang="ar-EG" altLang="en-US" sz="9600" b="1" dirty="0" smtClean="0"/>
            </a:br>
            <a:r>
              <a:rPr lang="ar-EG" altLang="en-US" sz="9600" b="1" dirty="0" smtClean="0"/>
              <a:t>أحبك ...</a:t>
            </a:r>
            <a:br>
              <a:rPr lang="ar-EG" altLang="en-US" sz="9600" b="1" dirty="0" smtClean="0"/>
            </a:br>
            <a:endParaRPr lang="ar-SA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785173"/>
            <a:ext cx="9144000" cy="8358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altLang="en-US" sz="9600" b="1" dirty="0" smtClean="0"/>
              <a:t>أتحبني ... </a:t>
            </a:r>
            <a:r>
              <a:rPr lang="ar-EG" altLang="en-US" sz="9600" b="1" dirty="0" smtClean="0"/>
              <a:t>أتحبني</a:t>
            </a:r>
            <a:br>
              <a:rPr lang="ar-EG" altLang="en-US" sz="9600" b="1" dirty="0" smtClean="0"/>
            </a:br>
            <a:r>
              <a:rPr lang="ar-EG" altLang="en-US" sz="9600" b="1" dirty="0" smtClean="0"/>
              <a:t> </a:t>
            </a:r>
            <a:r>
              <a:rPr lang="ar-EG" altLang="en-US" sz="9600" b="1" dirty="0" smtClean="0"/>
              <a:t>أتحبني... </a:t>
            </a:r>
            <a:r>
              <a:rPr lang="ar-EG" altLang="en-US" sz="9600" b="1" dirty="0" smtClean="0"/>
              <a:t/>
            </a:r>
            <a:br>
              <a:rPr lang="ar-EG" altLang="en-US" sz="9600" b="1" dirty="0" smtClean="0"/>
            </a:br>
            <a:r>
              <a:rPr lang="ar-EG" altLang="en-US" sz="9600" b="1" dirty="0" smtClean="0"/>
              <a:t> </a:t>
            </a:r>
            <a:br>
              <a:rPr lang="ar-EG" altLang="en-US" sz="9600" b="1" dirty="0" smtClean="0"/>
            </a:br>
            <a:endParaRPr lang="ar-SA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-1648789"/>
            <a:ext cx="9144000" cy="8201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altLang="en-US" sz="7200" b="1" dirty="0" smtClean="0">
                <a:cs typeface="Times New Roman" pitchFamily="18" charset="0"/>
              </a:rPr>
              <a:t/>
            </a:r>
            <a:br>
              <a:rPr lang="ar-EG" altLang="en-US" sz="7200" b="1" dirty="0" smtClean="0">
                <a:cs typeface="Times New Roman" pitchFamily="18" charset="0"/>
              </a:rPr>
            </a:br>
            <a:r>
              <a:rPr lang="ar-EG" altLang="en-US" sz="7200" b="1" dirty="0" smtClean="0">
                <a:cs typeface="Times New Roman" pitchFamily="18" charset="0"/>
              </a:rPr>
              <a:t>أكثر من هــــؤلاء </a:t>
            </a:r>
            <a:br>
              <a:rPr lang="ar-EG" altLang="en-US" sz="7200" b="1" dirty="0" smtClean="0">
                <a:cs typeface="Times New Roman" pitchFamily="18" charset="0"/>
              </a:rPr>
            </a:br>
            <a:r>
              <a:rPr lang="ar-EG" altLang="en-US" sz="7200" b="1" dirty="0" smtClean="0">
                <a:cs typeface="Times New Roman" pitchFamily="18" charset="0"/>
              </a:rPr>
              <a:t>من قلبك والأحشاء</a:t>
            </a:r>
            <a:br>
              <a:rPr lang="ar-EG" altLang="en-US" sz="7200" b="1" dirty="0" smtClean="0">
                <a:cs typeface="Times New Roman" pitchFamily="18" charset="0"/>
              </a:rPr>
            </a:br>
            <a:r>
              <a:rPr lang="ar-EG" altLang="en-US" sz="7200" b="1" dirty="0" smtClean="0">
                <a:cs typeface="Times New Roman" pitchFamily="18" charset="0"/>
              </a:rPr>
              <a:t>وإن أنكــــــرتني </a:t>
            </a:r>
            <a:br>
              <a:rPr lang="ar-EG" altLang="en-US" sz="7200" b="1" dirty="0" smtClean="0">
                <a:cs typeface="Times New Roman" pitchFamily="18" charset="0"/>
              </a:rPr>
            </a:br>
            <a:r>
              <a:rPr lang="ar-EG" altLang="en-US" sz="7200" b="1" dirty="0" smtClean="0">
                <a:cs typeface="Times New Roman" pitchFamily="18" charset="0"/>
              </a:rPr>
              <a:t>سأظل واقفاً هناك</a:t>
            </a:r>
            <a:endParaRPr lang="ar-SA" sz="7200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-228600"/>
            <a:ext cx="9144000" cy="819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altLang="en-US" sz="7200" b="1" dirty="0" smtClean="0">
                <a:cs typeface="Times New Roman" pitchFamily="18" charset="0"/>
              </a:rPr>
              <a:t>منتظر الرجـوع </a:t>
            </a:r>
            <a:br>
              <a:rPr lang="ar-EG" altLang="en-US" sz="7200" b="1" dirty="0" smtClean="0">
                <a:cs typeface="Times New Roman" pitchFamily="18" charset="0"/>
              </a:rPr>
            </a:br>
            <a:r>
              <a:rPr lang="ar-EG" altLang="en-US" sz="7200" b="1" dirty="0" smtClean="0">
                <a:cs typeface="Times New Roman" pitchFamily="18" charset="0"/>
              </a:rPr>
              <a:t>إني رأيت الدموع</a:t>
            </a:r>
            <a:br>
              <a:rPr lang="ar-EG" altLang="en-US" sz="7200" b="1" dirty="0" smtClean="0">
                <a:cs typeface="Times New Roman" pitchFamily="18" charset="0"/>
              </a:rPr>
            </a:br>
            <a:r>
              <a:rPr lang="ar-EG" altLang="en-US" sz="7200" b="1" dirty="0" smtClean="0">
                <a:cs typeface="Times New Roman" pitchFamily="18" charset="0"/>
              </a:rPr>
              <a:t>ولا تنسى </a:t>
            </a:r>
            <a:r>
              <a:rPr lang="ar-EG" altLang="en-US" sz="7200" b="1" dirty="0" err="1" smtClean="0">
                <a:cs typeface="Times New Roman" pitchFamily="18" charset="0"/>
              </a:rPr>
              <a:t>اني</a:t>
            </a:r>
            <a:r>
              <a:rPr lang="ar-EG" altLang="en-US" sz="7200" b="1" dirty="0" smtClean="0">
                <a:cs typeface="Times New Roman" pitchFamily="18" charset="0"/>
              </a:rPr>
              <a:t> محبك </a:t>
            </a:r>
            <a:br>
              <a:rPr lang="ar-EG" altLang="en-US" sz="7200" b="1" dirty="0" smtClean="0">
                <a:cs typeface="Times New Roman" pitchFamily="18" charset="0"/>
              </a:rPr>
            </a:br>
            <a:r>
              <a:rPr lang="ar-EG" altLang="en-US" sz="7200" b="1" dirty="0" smtClean="0">
                <a:cs typeface="Times New Roman" pitchFamily="18" charset="0"/>
              </a:rPr>
              <a:t>ومخلصك يســـوع</a:t>
            </a:r>
            <a:br>
              <a:rPr lang="ar-EG" altLang="en-US" sz="7200" b="1" dirty="0" smtClean="0">
                <a:cs typeface="Times New Roman" pitchFamily="18" charset="0"/>
              </a:rPr>
            </a:br>
            <a:endParaRPr lang="ar-SA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838200"/>
            <a:ext cx="9144000" cy="8358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altLang="en-US" sz="9600" b="1" dirty="0" smtClean="0"/>
              <a:t>أتحبني ... أتحبني</a:t>
            </a:r>
            <a:br>
              <a:rPr lang="ar-EG" altLang="en-US" sz="9600" b="1" dirty="0" smtClean="0"/>
            </a:br>
            <a:r>
              <a:rPr lang="ar-EG" altLang="en-US" sz="9600" b="1" dirty="0" smtClean="0"/>
              <a:t> أتحبني... </a:t>
            </a:r>
            <a:br>
              <a:rPr lang="ar-EG" altLang="en-US" sz="9600" b="1" dirty="0" smtClean="0"/>
            </a:br>
            <a:r>
              <a:rPr lang="ar-EG" altLang="en-US" sz="9600" b="1" dirty="0" smtClean="0"/>
              <a:t> </a:t>
            </a:r>
            <a:br>
              <a:rPr lang="ar-EG" altLang="en-US" sz="9600" b="1" dirty="0" smtClean="0"/>
            </a:br>
            <a:endParaRPr lang="ar-SA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-215395"/>
            <a:ext cx="9144000" cy="6539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altLang="en-US" sz="7200" b="1" dirty="0" smtClean="0">
                <a:cs typeface="Times New Roman" pitchFamily="18" charset="0"/>
              </a:rPr>
              <a:t>فإن فسد الوعاء</a:t>
            </a:r>
            <a:br>
              <a:rPr lang="ar-EG" altLang="en-US" sz="7200" b="1" dirty="0" smtClean="0">
                <a:cs typeface="Times New Roman" pitchFamily="18" charset="0"/>
              </a:rPr>
            </a:br>
            <a:r>
              <a:rPr lang="ar-EG" altLang="en-US" sz="7200" b="1" dirty="0" smtClean="0">
                <a:cs typeface="Times New Roman" pitchFamily="18" charset="0"/>
              </a:rPr>
              <a:t>أو إن فقدت الرجاء</a:t>
            </a:r>
            <a:br>
              <a:rPr lang="ar-EG" altLang="en-US" sz="7200" b="1" dirty="0" smtClean="0">
                <a:cs typeface="Times New Roman" pitchFamily="18" charset="0"/>
              </a:rPr>
            </a:br>
            <a:r>
              <a:rPr lang="ar-EG" altLang="en-US" sz="7200" b="1" dirty="0" smtClean="0">
                <a:cs typeface="Times New Roman" pitchFamily="18" charset="0"/>
              </a:rPr>
              <a:t>ففتيلة لا </a:t>
            </a:r>
            <a:r>
              <a:rPr lang="ar-EG" altLang="en-US" sz="7200" b="1" dirty="0" err="1" smtClean="0">
                <a:cs typeface="Times New Roman" pitchFamily="18" charset="0"/>
              </a:rPr>
              <a:t>أطفيء</a:t>
            </a:r>
            <a:r>
              <a:rPr lang="ar-EG" altLang="en-US" sz="7200" b="1" dirty="0" smtClean="0">
                <a:cs typeface="Times New Roman" pitchFamily="18" charset="0"/>
              </a:rPr>
              <a:t/>
            </a:r>
            <a:br>
              <a:rPr lang="ar-EG" altLang="en-US" sz="7200" b="1" dirty="0" smtClean="0">
                <a:cs typeface="Times New Roman" pitchFamily="18" charset="0"/>
              </a:rPr>
            </a:br>
            <a:r>
              <a:rPr lang="ar-EG" altLang="en-US" sz="7200" b="1" dirty="0" smtClean="0">
                <a:cs typeface="Times New Roman" pitchFamily="18" charset="0"/>
              </a:rPr>
              <a:t>فأنا الألف والياء</a:t>
            </a:r>
            <a:endParaRPr lang="ar-SA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-228600"/>
            <a:ext cx="9144000" cy="819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altLang="en-US" sz="7200" b="1" dirty="0" smtClean="0">
                <a:cs typeface="Times New Roman" pitchFamily="18" charset="0"/>
              </a:rPr>
              <a:t>منتظر الرجـوع </a:t>
            </a:r>
            <a:br>
              <a:rPr lang="ar-EG" altLang="en-US" sz="7200" b="1" dirty="0" smtClean="0">
                <a:cs typeface="Times New Roman" pitchFamily="18" charset="0"/>
              </a:rPr>
            </a:br>
            <a:r>
              <a:rPr lang="ar-EG" altLang="en-US" sz="7200" b="1" dirty="0" smtClean="0">
                <a:cs typeface="Times New Roman" pitchFamily="18" charset="0"/>
              </a:rPr>
              <a:t>إني رأيت الدموع</a:t>
            </a:r>
            <a:br>
              <a:rPr lang="ar-EG" altLang="en-US" sz="7200" b="1" dirty="0" smtClean="0">
                <a:cs typeface="Times New Roman" pitchFamily="18" charset="0"/>
              </a:rPr>
            </a:br>
            <a:r>
              <a:rPr lang="ar-EG" altLang="en-US" sz="7200" b="1" dirty="0" smtClean="0">
                <a:cs typeface="Times New Roman" pitchFamily="18" charset="0"/>
              </a:rPr>
              <a:t>ولا تنسى </a:t>
            </a:r>
            <a:r>
              <a:rPr lang="ar-EG" altLang="en-US" sz="7200" b="1" dirty="0" err="1" smtClean="0">
                <a:cs typeface="Times New Roman" pitchFamily="18" charset="0"/>
              </a:rPr>
              <a:t>اني</a:t>
            </a:r>
            <a:r>
              <a:rPr lang="ar-EG" altLang="en-US" sz="7200" b="1" dirty="0" smtClean="0">
                <a:cs typeface="Times New Roman" pitchFamily="18" charset="0"/>
              </a:rPr>
              <a:t> محبك </a:t>
            </a:r>
            <a:br>
              <a:rPr lang="ar-EG" altLang="en-US" sz="7200" b="1" dirty="0" smtClean="0">
                <a:cs typeface="Times New Roman" pitchFamily="18" charset="0"/>
              </a:rPr>
            </a:br>
            <a:r>
              <a:rPr lang="ar-EG" altLang="en-US" sz="7200" b="1" dirty="0" smtClean="0">
                <a:cs typeface="Times New Roman" pitchFamily="18" charset="0"/>
              </a:rPr>
              <a:t>ومخلصك يســـوع</a:t>
            </a:r>
            <a:br>
              <a:rPr lang="ar-EG" altLang="en-US" sz="7200" b="1" dirty="0" smtClean="0">
                <a:cs typeface="Times New Roman" pitchFamily="18" charset="0"/>
              </a:rPr>
            </a:br>
            <a:endParaRPr lang="ar-SA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861373"/>
            <a:ext cx="9144000" cy="8358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altLang="en-US" sz="9600" b="1" dirty="0" smtClean="0"/>
              <a:t>أتحبني ... أتحبني</a:t>
            </a:r>
            <a:br>
              <a:rPr lang="ar-EG" altLang="en-US" sz="9600" b="1" dirty="0" smtClean="0"/>
            </a:br>
            <a:r>
              <a:rPr lang="ar-EG" altLang="en-US" sz="9600" b="1" dirty="0" smtClean="0"/>
              <a:t> أتحبني... </a:t>
            </a:r>
            <a:br>
              <a:rPr lang="ar-EG" altLang="en-US" sz="9600" b="1" dirty="0" smtClean="0"/>
            </a:br>
            <a:r>
              <a:rPr lang="ar-EG" altLang="en-US" sz="9600" b="1" dirty="0" smtClean="0"/>
              <a:t> </a:t>
            </a:r>
            <a:br>
              <a:rPr lang="ar-EG" altLang="en-US" sz="9600" b="1" dirty="0" smtClean="0"/>
            </a:br>
            <a:endParaRPr lang="ar-SA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762000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altLang="en-US" sz="9600" b="1" dirty="0" smtClean="0"/>
              <a:t>أحبك ... </a:t>
            </a:r>
            <a:r>
              <a:rPr lang="ar-EG" altLang="en-US" sz="9600" b="1" dirty="0" smtClean="0"/>
              <a:t>أحبك</a:t>
            </a:r>
            <a:br>
              <a:rPr lang="ar-EG" altLang="en-US" sz="9600" b="1" dirty="0" smtClean="0"/>
            </a:br>
            <a:r>
              <a:rPr lang="ar-EG" altLang="en-US" sz="9600" b="1" dirty="0" smtClean="0"/>
              <a:t>أحبك </a:t>
            </a:r>
            <a:r>
              <a:rPr lang="ar-EG" altLang="en-US" sz="9600" b="1" dirty="0" smtClean="0"/>
              <a:t>...</a:t>
            </a:r>
            <a:r>
              <a:rPr lang="ar-EG" altLang="en-US" sz="9600" b="1" dirty="0" smtClean="0"/>
              <a:t/>
            </a:r>
            <a:br>
              <a:rPr lang="ar-EG" altLang="en-US" sz="9600" b="1" dirty="0" smtClean="0"/>
            </a:br>
            <a:endParaRPr lang="ar-SA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1795</TotalTime>
  <Words>31</Words>
  <Application>Microsoft Office PowerPoint</Application>
  <PresentationFormat>عرض على الشاشة (3:4)‏</PresentationFormat>
  <Paragraphs>13</Paragraphs>
  <Slides>13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349</cp:revision>
  <dcterms:created xsi:type="dcterms:W3CDTF">2021-12-07T14:30:00Z</dcterms:created>
  <dcterms:modified xsi:type="dcterms:W3CDTF">2022-01-12T09:52:50Z</dcterms:modified>
</cp:coreProperties>
</file>