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90" r:id="rId3"/>
    <p:sldId id="489" r:id="rId4"/>
    <p:sldId id="491" r:id="rId5"/>
    <p:sldId id="492" r:id="rId6"/>
    <p:sldId id="493" r:id="rId7"/>
    <p:sldId id="494" r:id="rId8"/>
    <p:sldId id="47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426" autoAdjust="0"/>
    <p:restoredTop sz="94660"/>
  </p:normalViewPr>
  <p:slideViewPr>
    <p:cSldViewPr>
      <p:cViewPr>
        <p:scale>
          <a:sx n="68" d="100"/>
          <a:sy n="68" d="100"/>
        </p:scale>
        <p:origin x="-1128" y="-84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276333"/>
            <a:ext cx="914400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 smtClean="0"/>
              <a:t>تـرنيـمـة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أحبك ربي يسوع</a:t>
            </a:r>
            <a:endParaRPr lang="ar-EG" sz="7200" b="1" dirty="0" smtClean="0">
              <a:latin typeface="Times New Roman (Arabic)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1143000"/>
            <a:ext cx="10058400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ts val="2400"/>
              </a:spcBef>
            </a:pPr>
            <a:r>
              <a:rPr lang="ar-EG" sz="8000" b="1" dirty="0" smtClean="0"/>
              <a:t>( أحبك ربي يسوع )3</a:t>
            </a:r>
            <a:br>
              <a:rPr lang="ar-EG" sz="8000" b="1" dirty="0" smtClean="0"/>
            </a:br>
            <a:r>
              <a:rPr lang="ar-EG" sz="8000" b="1" dirty="0" smtClean="0"/>
              <a:t>وليس لي سواك</a:t>
            </a:r>
            <a:br>
              <a:rPr lang="ar-EG" sz="8000" b="1" dirty="0" smtClean="0"/>
            </a:br>
            <a:endParaRPr lang="en-US" altLang="en-US" sz="8000" b="1" dirty="0">
              <a:latin typeface="Times New Roman (Arabic)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-82094"/>
            <a:ext cx="10058400" cy="10064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أتبعك </a:t>
            </a:r>
            <a:r>
              <a:rPr lang="ar-EG" sz="7200" b="1" dirty="0" smtClean="0"/>
              <a:t>ربي دوماً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أتبعك </a:t>
            </a:r>
            <a:r>
              <a:rPr lang="ar-EG" sz="7200" b="1" dirty="0" smtClean="0"/>
              <a:t>بلا رجوع</a:t>
            </a:r>
            <a:br>
              <a:rPr lang="ar-EG" sz="7200" b="1" dirty="0" smtClean="0"/>
            </a:br>
            <a:r>
              <a:rPr lang="ar-EG" sz="7200" b="1" dirty="0" smtClean="0"/>
              <a:t>أسبح أسمك </a:t>
            </a:r>
            <a:r>
              <a:rPr lang="ar-EG" sz="7200" b="1" dirty="0" smtClean="0"/>
              <a:t>القدوس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 </a:t>
            </a:r>
            <a:r>
              <a:rPr lang="ar-EG" sz="7200" b="1" dirty="0" smtClean="0"/>
              <a:t>فليس لي </a:t>
            </a:r>
            <a:r>
              <a:rPr lang="ar-EG" sz="7200" b="1" dirty="0" smtClean="0"/>
              <a:t>سواك 2 </a:t>
            </a:r>
            <a:endParaRPr lang="ar-EG" sz="7200" b="1" dirty="0" smtClean="0"/>
          </a:p>
          <a:p>
            <a:pPr algn="ctr">
              <a:lnSpc>
                <a:spcPct val="150000"/>
              </a:lnSpc>
            </a:pPr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en-US" altLang="en-US" sz="7200" b="1" dirty="0">
              <a:latin typeface="Times New Roman (Arabic)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1227177"/>
            <a:ext cx="10058400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ts val="2400"/>
              </a:spcBef>
            </a:pPr>
            <a:r>
              <a:rPr lang="ar-EG" sz="8000" b="1" dirty="0" smtClean="0"/>
              <a:t> (أحبك </a:t>
            </a:r>
            <a:r>
              <a:rPr lang="ar-EG" sz="8000" b="1" dirty="0" smtClean="0"/>
              <a:t>يا روح </a:t>
            </a:r>
            <a:r>
              <a:rPr lang="ar-EG" sz="8000" b="1" dirty="0" smtClean="0"/>
              <a:t>الله) </a:t>
            </a:r>
            <a:r>
              <a:rPr lang="ar-EG" sz="8000" b="1" dirty="0" smtClean="0"/>
              <a:t>3</a:t>
            </a:r>
            <a:br>
              <a:rPr lang="ar-EG" sz="8000" b="1" dirty="0" smtClean="0"/>
            </a:br>
            <a:r>
              <a:rPr lang="ar-EG" sz="8000" b="1" dirty="0" smtClean="0"/>
              <a:t>فأنت لي الحياة</a:t>
            </a:r>
            <a:br>
              <a:rPr lang="ar-EG" sz="8000" b="1" dirty="0" smtClean="0"/>
            </a:br>
            <a:endParaRPr lang="en-US" altLang="en-US" sz="8000" b="1" dirty="0">
              <a:latin typeface="Times New Roman (Arabic)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-152400"/>
            <a:ext cx="10058400" cy="82638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تغمرني ربي دوماً</a:t>
            </a:r>
            <a:br>
              <a:rPr lang="ar-EG" sz="7200" b="1" dirty="0" smtClean="0"/>
            </a:br>
            <a:r>
              <a:rPr lang="ar-EG" sz="7200" b="1" dirty="0" smtClean="0"/>
              <a:t>تغمرني بلا </a:t>
            </a:r>
            <a:r>
              <a:rPr lang="ar-EG" sz="7200" b="1" dirty="0" smtClean="0"/>
              <a:t>حدود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smtClean="0"/>
              <a:t>تملأني بقوتك</a:t>
            </a:r>
            <a:br>
              <a:rPr lang="ar-EG" sz="7200" b="1" dirty="0" smtClean="0"/>
            </a:br>
            <a:r>
              <a:rPr lang="ar-EG" sz="7200" b="1" dirty="0" smtClean="0"/>
              <a:t>فأنت لي </a:t>
            </a:r>
            <a:r>
              <a:rPr lang="ar-EG" sz="7200" b="1" dirty="0" smtClean="0"/>
              <a:t>الحياة 2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en-US" altLang="en-US" sz="7200" b="1" dirty="0">
              <a:latin typeface="Times New Roman (Arabic)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1227177"/>
            <a:ext cx="10058400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ts val="2400"/>
              </a:spcBef>
            </a:pPr>
            <a:r>
              <a:rPr lang="ar-EG" sz="8000" b="1" dirty="0" smtClean="0"/>
              <a:t>(أحبك </a:t>
            </a:r>
            <a:r>
              <a:rPr lang="ar-EG" sz="8000" b="1" dirty="0" smtClean="0"/>
              <a:t>يا آبا </a:t>
            </a:r>
            <a:r>
              <a:rPr lang="ar-EG" sz="8000" b="1" dirty="0" err="1" smtClean="0"/>
              <a:t>الآب</a:t>
            </a:r>
            <a:r>
              <a:rPr lang="ar-EG" sz="8000" b="1" dirty="0" smtClean="0"/>
              <a:t>)3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يا منبع الحنان</a:t>
            </a:r>
            <a:br>
              <a:rPr lang="ar-EG" sz="8000" b="1" dirty="0" smtClean="0"/>
            </a:br>
            <a:endParaRPr lang="en-US" altLang="en-US" sz="8000" b="1" dirty="0">
              <a:latin typeface="Times New Roman (Arabic)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-234494"/>
            <a:ext cx="10058400" cy="10064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أشدو ربي لشخصك</a:t>
            </a:r>
            <a:br>
              <a:rPr lang="ar-EG" sz="7200" b="1" dirty="0" smtClean="0"/>
            </a:br>
            <a:r>
              <a:rPr lang="ar-EG" sz="7200" b="1" dirty="0" smtClean="0"/>
              <a:t>تدخلني </a:t>
            </a:r>
            <a:r>
              <a:rPr lang="ar-EG" sz="7200" b="1" dirty="0" smtClean="0"/>
              <a:t>لمجدك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smtClean="0"/>
              <a:t>أجثو أمام عرشك</a:t>
            </a:r>
            <a:br>
              <a:rPr lang="ar-EG" sz="7200" b="1" dirty="0" smtClean="0"/>
            </a:br>
            <a:r>
              <a:rPr lang="ar-EG" sz="7200" b="1" dirty="0" smtClean="0"/>
              <a:t>يا منبع </a:t>
            </a:r>
            <a:r>
              <a:rPr lang="ar-EG" sz="7200" b="1" dirty="0" smtClean="0"/>
              <a:t>الحنان 2</a:t>
            </a:r>
            <a:endParaRPr lang="ar-EG" sz="7200" b="1" dirty="0" smtClean="0"/>
          </a:p>
          <a:p>
            <a:pPr algn="ctr">
              <a:lnSpc>
                <a:spcPct val="150000"/>
              </a:lnSpc>
            </a:pPr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en-US" altLang="en-US" sz="7200" b="1" dirty="0">
              <a:latin typeface="Times New Roman (Arabic)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1997</TotalTime>
  <Words>35</Words>
  <Application>Microsoft Office PowerPoint</Application>
  <PresentationFormat>عرض على الشاشة (3:4)‏</PresentationFormat>
  <Paragraphs>12</Paragraphs>
  <Slides>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405</cp:revision>
  <dcterms:created xsi:type="dcterms:W3CDTF">2021-12-07T14:30:00Z</dcterms:created>
  <dcterms:modified xsi:type="dcterms:W3CDTF">2022-01-18T18:35:32Z</dcterms:modified>
</cp:coreProperties>
</file>