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90" r:id="rId3"/>
    <p:sldId id="491" r:id="rId4"/>
    <p:sldId id="492" r:id="rId5"/>
    <p:sldId id="493" r:id="rId6"/>
    <p:sldId id="494" r:id="rId7"/>
    <p:sldId id="495" r:id="rId8"/>
    <p:sldId id="496" r:id="rId9"/>
    <p:sldId id="497" r:id="rId10"/>
    <p:sldId id="501" r:id="rId11"/>
    <p:sldId id="498" r:id="rId12"/>
    <p:sldId id="4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426" autoAdjust="0"/>
    <p:restoredTop sz="94660"/>
  </p:normalViewPr>
  <p:slideViewPr>
    <p:cSldViewPr>
      <p:cViewPr>
        <p:scale>
          <a:sx n="68" d="100"/>
          <a:sy n="68" d="100"/>
        </p:scale>
        <p:origin x="-114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6333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تـرنيـمـة</a:t>
            </a:r>
          </a:p>
          <a:p>
            <a:pPr algn="ctr" rtl="1"/>
            <a:r>
              <a:rPr lang="ar-EG" sz="7200" b="1" dirty="0" err="1" smtClean="0"/>
              <a:t>إحفظ</a:t>
            </a:r>
            <a:r>
              <a:rPr lang="ar-EG" sz="7200" b="1" dirty="0" smtClean="0"/>
              <a:t> بلادنا </a:t>
            </a:r>
            <a:r>
              <a:rPr lang="ar-EG" sz="7200" b="1" dirty="0" err="1" smtClean="0"/>
              <a:t>يارب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-153323"/>
            <a:ext cx="10820400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  <a:defRPr/>
            </a:pPr>
            <a:r>
              <a:rPr lang="ar-EG" sz="7200" b="1" dirty="0" smtClean="0"/>
              <a:t>مجدك يعود ليها</a:t>
            </a:r>
            <a:br>
              <a:rPr lang="ar-EG" sz="7200" b="1" dirty="0" smtClean="0"/>
            </a:br>
            <a:r>
              <a:rPr lang="ar-EG" sz="7200" b="1" dirty="0" smtClean="0"/>
              <a:t>يشفي أراضيها</a:t>
            </a:r>
            <a:br>
              <a:rPr lang="ar-EG" sz="7200" b="1" dirty="0" smtClean="0"/>
            </a:br>
            <a:r>
              <a:rPr lang="ar-EG" sz="7200" b="1" dirty="0" smtClean="0"/>
              <a:t>ومذبحك فيها</a:t>
            </a:r>
            <a:br>
              <a:rPr lang="ar-EG" sz="7200" b="1" dirty="0" smtClean="0"/>
            </a:br>
            <a:r>
              <a:rPr lang="ar-EG" sz="7200" b="1" dirty="0" smtClean="0"/>
              <a:t>يحفظ بلادنا </a:t>
            </a:r>
            <a:r>
              <a:rPr lang="ar-EG" sz="7200" b="1" dirty="0" err="1" smtClean="0"/>
              <a:t>يارب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-153323"/>
            <a:ext cx="10820400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  <a:defRPr/>
            </a:pPr>
            <a:r>
              <a:rPr lang="ar-EG" sz="7200" b="1" dirty="0" err="1" smtClean="0"/>
              <a:t>إحفظ</a:t>
            </a:r>
            <a:r>
              <a:rPr lang="ar-EG" sz="7200" b="1" dirty="0" smtClean="0"/>
              <a:t> بلادنا </a:t>
            </a:r>
            <a:r>
              <a:rPr lang="ar-EG" sz="7200" b="1" dirty="0" err="1" smtClean="0"/>
              <a:t>يارب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err="1" smtClean="0"/>
              <a:t>وإملاها</a:t>
            </a:r>
            <a:r>
              <a:rPr lang="ar-EG" sz="7200" b="1" dirty="0" smtClean="0"/>
              <a:t> من خيرك</a:t>
            </a:r>
            <a:br>
              <a:rPr lang="ar-EG" sz="7200" b="1" dirty="0" smtClean="0"/>
            </a:br>
            <a:r>
              <a:rPr lang="ar-EG" sz="7200" b="1" dirty="0" err="1" smtClean="0"/>
              <a:t>جايين</a:t>
            </a:r>
            <a:r>
              <a:rPr lang="ar-EG" sz="7200" b="1" dirty="0" smtClean="0"/>
              <a:t> بكل القلب</a:t>
            </a:r>
            <a:br>
              <a:rPr lang="ar-EG" sz="7200" b="1" dirty="0" smtClean="0"/>
            </a:br>
            <a:r>
              <a:rPr lang="ar-EG" sz="7200" b="1" dirty="0" err="1" smtClean="0"/>
              <a:t>ملناش</a:t>
            </a:r>
            <a:r>
              <a:rPr lang="ar-EG" sz="7200" b="1" dirty="0" smtClean="0"/>
              <a:t> رجاء غيرك</a:t>
            </a:r>
            <a:br>
              <a:rPr lang="ar-EG" sz="7200" b="1" dirty="0" smtClean="0"/>
            </a:b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-153323"/>
            <a:ext cx="10820400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  <a:defRPr/>
            </a:pPr>
            <a:r>
              <a:rPr lang="ar-EG" sz="7200" b="1" dirty="0" err="1" smtClean="0"/>
              <a:t>إحفظ</a:t>
            </a:r>
            <a:r>
              <a:rPr lang="ar-EG" sz="7200" b="1" dirty="0" smtClean="0"/>
              <a:t> بلادنا </a:t>
            </a:r>
            <a:r>
              <a:rPr lang="ar-EG" sz="7200" b="1" dirty="0" err="1" smtClean="0"/>
              <a:t>يارب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err="1" smtClean="0"/>
              <a:t>وإملاها</a:t>
            </a:r>
            <a:r>
              <a:rPr lang="ar-EG" sz="7200" b="1" dirty="0" smtClean="0"/>
              <a:t> من خيرك</a:t>
            </a:r>
            <a:br>
              <a:rPr lang="ar-EG" sz="7200" b="1" dirty="0" smtClean="0"/>
            </a:br>
            <a:r>
              <a:rPr lang="ar-EG" sz="7200" b="1" dirty="0" err="1" smtClean="0"/>
              <a:t>جايين</a:t>
            </a:r>
            <a:r>
              <a:rPr lang="ar-EG" sz="7200" b="1" dirty="0" smtClean="0"/>
              <a:t> بكل القلب</a:t>
            </a:r>
            <a:br>
              <a:rPr lang="ar-EG" sz="7200" b="1" dirty="0" smtClean="0"/>
            </a:br>
            <a:r>
              <a:rPr lang="ar-EG" sz="7200" b="1" dirty="0" err="1" smtClean="0"/>
              <a:t>ملناش</a:t>
            </a:r>
            <a:r>
              <a:rPr lang="ar-EG" sz="7200" b="1" dirty="0" smtClean="0"/>
              <a:t> رجاء غيرك</a:t>
            </a:r>
            <a:br>
              <a:rPr lang="ar-EG" sz="7200" b="1" dirty="0" smtClean="0"/>
            </a:b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152400"/>
            <a:ext cx="10820400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  <a:defRPr/>
            </a:pPr>
            <a:r>
              <a:rPr lang="ar-EG" sz="6600" b="1" dirty="0" err="1" smtClean="0"/>
              <a:t>إحفظها</a:t>
            </a:r>
            <a:r>
              <a:rPr lang="ar-EG" sz="6600" b="1" dirty="0" smtClean="0"/>
              <a:t> من الحاجة ومن الفقر</a:t>
            </a:r>
            <a:br>
              <a:rPr lang="ar-EG" sz="6600" b="1" dirty="0" smtClean="0"/>
            </a:br>
            <a:r>
              <a:rPr lang="ar-EG" sz="6600" b="1" dirty="0" smtClean="0"/>
              <a:t>ومن جفاف ينابيع النهر</a:t>
            </a:r>
            <a:br>
              <a:rPr lang="ar-EG" sz="6600" b="1" dirty="0" smtClean="0"/>
            </a:br>
            <a:r>
              <a:rPr lang="ar-EG" sz="6600" b="1" dirty="0" err="1" smtClean="0"/>
              <a:t>إحفظها</a:t>
            </a:r>
            <a:r>
              <a:rPr lang="ar-EG" sz="6600" b="1" dirty="0" smtClean="0"/>
              <a:t> من الإرهاب والشر</a:t>
            </a:r>
            <a:br>
              <a:rPr lang="ar-EG" sz="6600" b="1" dirty="0" smtClean="0"/>
            </a:br>
            <a:r>
              <a:rPr lang="ar-EG" sz="6600" b="1" dirty="0" err="1" smtClean="0"/>
              <a:t>إحفظ</a:t>
            </a:r>
            <a:r>
              <a:rPr lang="ar-EG" sz="6600" b="1" dirty="0" smtClean="0"/>
              <a:t> بلادنا </a:t>
            </a:r>
            <a:r>
              <a:rPr lang="ar-EG" sz="6600" b="1" dirty="0" err="1" smtClean="0"/>
              <a:t>يارب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en-US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-153323"/>
            <a:ext cx="10820400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  <a:defRPr/>
            </a:pPr>
            <a:r>
              <a:rPr lang="ar-EG" sz="7200" b="1" dirty="0" smtClean="0"/>
              <a:t>مجدك يعود ليها</a:t>
            </a:r>
            <a:br>
              <a:rPr lang="ar-EG" sz="7200" b="1" dirty="0" smtClean="0"/>
            </a:br>
            <a:r>
              <a:rPr lang="ar-EG" sz="7200" b="1" dirty="0" smtClean="0"/>
              <a:t>يشفي أراضيها</a:t>
            </a:r>
            <a:br>
              <a:rPr lang="ar-EG" sz="7200" b="1" dirty="0" smtClean="0"/>
            </a:br>
            <a:r>
              <a:rPr lang="ar-EG" sz="7200" b="1" dirty="0" smtClean="0"/>
              <a:t>ومذبحك فيها</a:t>
            </a:r>
            <a:br>
              <a:rPr lang="ar-EG" sz="7200" b="1" dirty="0" smtClean="0"/>
            </a:br>
            <a:r>
              <a:rPr lang="ar-EG" sz="7200" b="1" dirty="0" smtClean="0"/>
              <a:t>يحفظ بلادنا </a:t>
            </a:r>
            <a:r>
              <a:rPr lang="ar-EG" sz="7200" b="1" dirty="0" err="1" smtClean="0"/>
              <a:t>يارب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-153323"/>
            <a:ext cx="10820400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  <a:defRPr/>
            </a:pPr>
            <a:r>
              <a:rPr lang="ar-EG" sz="7200" b="1" dirty="0" err="1" smtClean="0"/>
              <a:t>إحفظ</a:t>
            </a:r>
            <a:r>
              <a:rPr lang="ar-EG" sz="7200" b="1" dirty="0" smtClean="0"/>
              <a:t> بلادنا </a:t>
            </a:r>
            <a:r>
              <a:rPr lang="ar-EG" sz="7200" b="1" dirty="0" err="1" smtClean="0"/>
              <a:t>يارب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err="1" smtClean="0"/>
              <a:t>وإملاها</a:t>
            </a:r>
            <a:r>
              <a:rPr lang="ar-EG" sz="7200" b="1" dirty="0" smtClean="0"/>
              <a:t> من خيرك</a:t>
            </a:r>
            <a:br>
              <a:rPr lang="ar-EG" sz="7200" b="1" dirty="0" smtClean="0"/>
            </a:br>
            <a:r>
              <a:rPr lang="ar-EG" sz="7200" b="1" dirty="0" err="1" smtClean="0"/>
              <a:t>جايين</a:t>
            </a:r>
            <a:r>
              <a:rPr lang="ar-EG" sz="7200" b="1" dirty="0" smtClean="0"/>
              <a:t> بكل القلب</a:t>
            </a:r>
            <a:br>
              <a:rPr lang="ar-EG" sz="7200" b="1" dirty="0" smtClean="0"/>
            </a:br>
            <a:r>
              <a:rPr lang="ar-EG" sz="7200" b="1" dirty="0" err="1" smtClean="0"/>
              <a:t>ملناش</a:t>
            </a:r>
            <a:r>
              <a:rPr lang="ar-EG" sz="7200" b="1" dirty="0" smtClean="0"/>
              <a:t> رجاء غيرك</a:t>
            </a:r>
            <a:br>
              <a:rPr lang="ar-EG" sz="7200" b="1" dirty="0" smtClean="0"/>
            </a:b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-153323"/>
            <a:ext cx="10820400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  <a:defRPr/>
            </a:pPr>
            <a:r>
              <a:rPr lang="ar-EG" sz="7200" b="1" dirty="0" err="1" smtClean="0"/>
              <a:t>إحفظ</a:t>
            </a:r>
            <a:r>
              <a:rPr lang="ar-EG" sz="7200" b="1" dirty="0" smtClean="0"/>
              <a:t> بيوتك في بلادنا</a:t>
            </a:r>
            <a:br>
              <a:rPr lang="ar-EG" sz="7200" b="1" dirty="0" smtClean="0"/>
            </a:br>
            <a:r>
              <a:rPr lang="ar-EG" sz="7200" b="1" dirty="0" smtClean="0"/>
              <a:t>وأملك عليها </a:t>
            </a:r>
            <a:r>
              <a:rPr lang="ar-EG" sz="7200" b="1" dirty="0" err="1" smtClean="0"/>
              <a:t>ياسيدنا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err="1" smtClean="0"/>
              <a:t>وإحفظ</a:t>
            </a:r>
            <a:r>
              <a:rPr lang="ar-EG" sz="7200" b="1" dirty="0" smtClean="0"/>
              <a:t> بناتنا وأولادنا</a:t>
            </a:r>
            <a:br>
              <a:rPr lang="ar-EG" sz="7200" b="1" dirty="0" smtClean="0"/>
            </a:br>
            <a:r>
              <a:rPr lang="ar-EG" sz="7200" b="1" dirty="0" err="1" smtClean="0"/>
              <a:t>إحفظ</a:t>
            </a:r>
            <a:r>
              <a:rPr lang="ar-EG" sz="7200" b="1" dirty="0" smtClean="0"/>
              <a:t> بلادنا </a:t>
            </a:r>
            <a:r>
              <a:rPr lang="ar-EG" sz="7200" b="1" dirty="0" err="1" smtClean="0"/>
              <a:t>يارب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-153323"/>
            <a:ext cx="10820400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  <a:defRPr/>
            </a:pPr>
            <a:r>
              <a:rPr lang="ar-EG" sz="7200" b="1" dirty="0" smtClean="0"/>
              <a:t>مجدك يعود ليها</a:t>
            </a:r>
            <a:br>
              <a:rPr lang="ar-EG" sz="7200" b="1" dirty="0" smtClean="0"/>
            </a:br>
            <a:r>
              <a:rPr lang="ar-EG" sz="7200" b="1" dirty="0" smtClean="0"/>
              <a:t>يشفي أراضيها</a:t>
            </a:r>
            <a:br>
              <a:rPr lang="ar-EG" sz="7200" b="1" dirty="0" smtClean="0"/>
            </a:br>
            <a:r>
              <a:rPr lang="ar-EG" sz="7200" b="1" dirty="0" smtClean="0"/>
              <a:t>ومذبحك فيها</a:t>
            </a:r>
            <a:br>
              <a:rPr lang="ar-EG" sz="7200" b="1" dirty="0" smtClean="0"/>
            </a:br>
            <a:r>
              <a:rPr lang="ar-EG" sz="7200" b="1" dirty="0" smtClean="0"/>
              <a:t>يحفظ بلادنا </a:t>
            </a:r>
            <a:r>
              <a:rPr lang="ar-EG" sz="7200" b="1" dirty="0" err="1" smtClean="0"/>
              <a:t>يارب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-153323"/>
            <a:ext cx="10820400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  <a:defRPr/>
            </a:pPr>
            <a:r>
              <a:rPr lang="ar-EG" sz="7200" b="1" dirty="0" err="1" smtClean="0"/>
              <a:t>إحفظ</a:t>
            </a:r>
            <a:r>
              <a:rPr lang="ar-EG" sz="7200" b="1" dirty="0" smtClean="0"/>
              <a:t> بلادنا </a:t>
            </a:r>
            <a:r>
              <a:rPr lang="ar-EG" sz="7200" b="1" dirty="0" err="1" smtClean="0"/>
              <a:t>يارب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err="1" smtClean="0"/>
              <a:t>وإملاها</a:t>
            </a:r>
            <a:r>
              <a:rPr lang="ar-EG" sz="7200" b="1" dirty="0" smtClean="0"/>
              <a:t> من خيرك</a:t>
            </a:r>
            <a:br>
              <a:rPr lang="ar-EG" sz="7200" b="1" dirty="0" smtClean="0"/>
            </a:br>
            <a:r>
              <a:rPr lang="ar-EG" sz="7200" b="1" dirty="0" err="1" smtClean="0"/>
              <a:t>جايين</a:t>
            </a:r>
            <a:r>
              <a:rPr lang="ar-EG" sz="7200" b="1" dirty="0" smtClean="0"/>
              <a:t> بكل القلب</a:t>
            </a:r>
            <a:br>
              <a:rPr lang="ar-EG" sz="7200" b="1" dirty="0" smtClean="0"/>
            </a:br>
            <a:r>
              <a:rPr lang="ar-EG" sz="7200" b="1" dirty="0" err="1" smtClean="0"/>
              <a:t>ملناش</a:t>
            </a:r>
            <a:r>
              <a:rPr lang="ar-EG" sz="7200" b="1" dirty="0" smtClean="0"/>
              <a:t> رجاء غيرك</a:t>
            </a:r>
            <a:br>
              <a:rPr lang="ar-EG" sz="7200" b="1" dirty="0" smtClean="0"/>
            </a:b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-153323"/>
            <a:ext cx="10820400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  <a:defRPr/>
            </a:pPr>
            <a:r>
              <a:rPr lang="ar-EG" sz="7200" b="1" dirty="0" smtClean="0"/>
              <a:t>نطلب حماية لأبوابها</a:t>
            </a:r>
            <a:br>
              <a:rPr lang="ar-EG" sz="7200" b="1" dirty="0" smtClean="0"/>
            </a:br>
            <a:r>
              <a:rPr lang="ar-EG" sz="7200" b="1" dirty="0" smtClean="0"/>
              <a:t>عفة وطهارة لشبابها</a:t>
            </a:r>
            <a:br>
              <a:rPr lang="ar-EG" sz="7200" b="1" dirty="0" smtClean="0"/>
            </a:br>
            <a:r>
              <a:rPr lang="ar-EG" sz="7200" b="1" dirty="0" smtClean="0"/>
              <a:t>دم الحمل على أعتابها</a:t>
            </a:r>
            <a:br>
              <a:rPr lang="ar-EG" sz="7200" b="1" dirty="0" smtClean="0"/>
            </a:br>
            <a:r>
              <a:rPr lang="ar-EG" sz="7200" b="1" dirty="0" smtClean="0"/>
              <a:t>يحفظ بلادنا </a:t>
            </a:r>
            <a:r>
              <a:rPr lang="ar-EG" sz="7200" b="1" dirty="0" err="1" smtClean="0"/>
              <a:t>يارب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2067</TotalTime>
  <Words>37</Words>
  <Application>Microsoft Office PowerPoint</Application>
  <PresentationFormat>عرض على الشاشة (3:4)‏</PresentationFormat>
  <Paragraphs>12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418</cp:revision>
  <dcterms:created xsi:type="dcterms:W3CDTF">2021-12-07T14:30:00Z</dcterms:created>
  <dcterms:modified xsi:type="dcterms:W3CDTF">2022-01-22T10:11:08Z</dcterms:modified>
</cp:coreProperties>
</file>