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294" r:id="rId3"/>
    <p:sldId id="295" r:id="rId4"/>
    <p:sldId id="296" r:id="rId5"/>
    <p:sldId id="302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94"/>
            <p14:sldId id="295"/>
            <p14:sldId id="296"/>
            <p14:sldId id="30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60"/>
  </p:normalViewPr>
  <p:slideViewPr>
    <p:cSldViewPr>
      <p:cViewPr varScale="1">
        <p:scale>
          <a:sx n="90" d="100"/>
          <a:sy n="90" d="100"/>
        </p:scale>
        <p:origin x="1624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-11831"/>
            <a:ext cx="9144000" cy="7250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أدخل لقدسك</a:t>
            </a:r>
          </a:p>
          <a:p>
            <a:pPr algn="ctr">
              <a:lnSpc>
                <a:spcPct val="150000"/>
              </a:lnSpc>
            </a:pP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-152400"/>
            <a:ext cx="9144000" cy="9892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أدخل لقدسك أترجى وجهك</a:t>
            </a:r>
            <a:br>
              <a:rPr lang="ar-EG" sz="7200" b="1" dirty="0"/>
            </a:br>
            <a:r>
              <a:rPr lang="ar-EG" sz="7200" b="1" dirty="0"/>
              <a:t>طالباً حضور روحك</a:t>
            </a:r>
            <a:br>
              <a:rPr lang="ar-EG" sz="7200" b="1" dirty="0"/>
            </a:br>
            <a:r>
              <a:rPr lang="ar-EG" sz="7200" b="1" dirty="0"/>
              <a:t>أنت إلهي ملجأي وصخرة خلاصي ممن أخاف</a:t>
            </a:r>
          </a:p>
          <a:p>
            <a:pPr algn="ctr">
              <a:lnSpc>
                <a:spcPct val="150000"/>
              </a:lnSpc>
            </a:pPr>
            <a:br>
              <a:rPr lang="ar-EG" sz="7200" b="1" dirty="0"/>
            </a:br>
            <a:endParaRPr lang="en-US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52400"/>
            <a:ext cx="9144000" cy="1128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ar-EG" sz="6400" b="1" dirty="0">
                <a:solidFill>
                  <a:srgbClr val="003300"/>
                </a:solidFill>
              </a:rPr>
              <a:t>فتعال بروحك أبصر مجدك</a:t>
            </a:r>
            <a:br>
              <a:rPr lang="ar-EG" sz="6400" b="1" dirty="0">
                <a:solidFill>
                  <a:srgbClr val="003300"/>
                </a:solidFill>
              </a:rPr>
            </a:br>
            <a:r>
              <a:rPr lang="ar-EG" sz="6400" b="1" dirty="0">
                <a:solidFill>
                  <a:srgbClr val="003300"/>
                </a:solidFill>
              </a:rPr>
              <a:t>الآن سلطان الله لنا شفاء من يدك</a:t>
            </a:r>
            <a:br>
              <a:rPr lang="ar-EG" sz="6400" b="1" dirty="0">
                <a:solidFill>
                  <a:srgbClr val="003300"/>
                </a:solidFill>
              </a:rPr>
            </a:br>
            <a:r>
              <a:rPr lang="ar-EG" sz="6400" b="1" dirty="0">
                <a:solidFill>
                  <a:srgbClr val="003300"/>
                </a:solidFill>
              </a:rPr>
              <a:t>الآن أنهار مياه لنا حياة بروحك</a:t>
            </a:r>
          </a:p>
          <a:p>
            <a:pPr algn="ctr">
              <a:lnSpc>
                <a:spcPct val="200000"/>
              </a:lnSpc>
            </a:pP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 </a:t>
            </a:r>
            <a:br>
              <a:rPr lang="ar-EG" sz="6000" b="1" dirty="0">
                <a:solidFill>
                  <a:srgbClr val="003300"/>
                </a:solidFill>
              </a:rPr>
            </a:br>
            <a:endParaRPr lang="en-US" sz="6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-152400"/>
            <a:ext cx="9144000" cy="9892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ربي أنت نهر تفيض بالحب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err="1"/>
              <a:t>تثمر</a:t>
            </a:r>
            <a:r>
              <a:rPr lang="ar-EG" sz="7200" b="1" dirty="0"/>
              <a:t> في فرحاً</a:t>
            </a:r>
            <a:br>
              <a:rPr lang="ar-EG" sz="7200" b="1" dirty="0"/>
            </a:br>
            <a:r>
              <a:rPr lang="ar-EG" sz="7200" b="1" dirty="0"/>
              <a:t>أنت سلامي فيك أماني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ليس لي سواك يا الله</a:t>
            </a:r>
          </a:p>
          <a:p>
            <a:pPr algn="ctr">
              <a:lnSpc>
                <a:spcPct val="150000"/>
              </a:lnSpc>
            </a:pPr>
            <a:br>
              <a:rPr lang="ar-EG" sz="7200" b="1" dirty="0"/>
            </a:br>
            <a:endParaRPr lang="en-US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52400"/>
            <a:ext cx="9144000" cy="1128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ar-EG" sz="6400" b="1" dirty="0">
                <a:solidFill>
                  <a:srgbClr val="003300"/>
                </a:solidFill>
              </a:rPr>
              <a:t>فتعال بروحك أبصر مجدك</a:t>
            </a:r>
            <a:br>
              <a:rPr lang="ar-EG" sz="6400" b="1" dirty="0">
                <a:solidFill>
                  <a:srgbClr val="003300"/>
                </a:solidFill>
              </a:rPr>
            </a:br>
            <a:r>
              <a:rPr lang="ar-EG" sz="6400" b="1" dirty="0">
                <a:solidFill>
                  <a:srgbClr val="003300"/>
                </a:solidFill>
              </a:rPr>
              <a:t>الآن سلطان الله لنا شفاء من يدك</a:t>
            </a:r>
            <a:br>
              <a:rPr lang="ar-EG" sz="6400" b="1" dirty="0">
                <a:solidFill>
                  <a:srgbClr val="003300"/>
                </a:solidFill>
              </a:rPr>
            </a:br>
            <a:r>
              <a:rPr lang="ar-EG" sz="6400" b="1" dirty="0">
                <a:solidFill>
                  <a:srgbClr val="003300"/>
                </a:solidFill>
              </a:rPr>
              <a:t>الآن أنهار مياه لنا حياة بروحك</a:t>
            </a:r>
          </a:p>
          <a:p>
            <a:pPr algn="ctr">
              <a:lnSpc>
                <a:spcPct val="200000"/>
              </a:lnSpc>
            </a:pP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 </a:t>
            </a:r>
            <a:br>
              <a:rPr lang="ar-EG" sz="6000" b="1" dirty="0">
                <a:solidFill>
                  <a:srgbClr val="003300"/>
                </a:solidFill>
              </a:rPr>
            </a:br>
            <a:endParaRPr lang="en-US" sz="6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9595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1659</TotalTime>
  <Words>84</Words>
  <Application>Microsoft Office PowerPoint</Application>
  <PresentationFormat>عرض على الشاشة (4:3)</PresentationFormat>
  <Paragraphs>13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202</cp:revision>
  <dcterms:created xsi:type="dcterms:W3CDTF">2021-12-07T14:30:00Z</dcterms:created>
  <dcterms:modified xsi:type="dcterms:W3CDTF">2024-03-03T19:53:32Z</dcterms:modified>
</cp:coreProperties>
</file>