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94" r:id="rId3"/>
    <p:sldId id="295" r:id="rId4"/>
    <p:sldId id="296" r:id="rId5"/>
    <p:sldId id="297" r:id="rId6"/>
    <p:sldId id="298" r:id="rId7"/>
    <p:sldId id="29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94"/>
            <p14:sldId id="295"/>
            <p14:sldId id="296"/>
            <p14:sldId id="297"/>
            <p14:sldId id="298"/>
            <p14:sldId id="2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64" d="100"/>
          <a:sy n="64" d="100"/>
        </p:scale>
        <p:origin x="60" y="52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93442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أدنو إليك أرتاح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0962"/>
            <a:ext cx="9144000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5400" b="1" dirty="0"/>
              <a:t>1-</a:t>
            </a:r>
            <a:endParaRPr lang="ar-EG" sz="7200" b="1" dirty="0"/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(أدنو إليك ارتاحْ   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تِلقانــي بالأفـراحْ</a:t>
            </a:r>
            <a:br>
              <a:rPr lang="ar-EG" sz="7200" b="1" dirty="0"/>
            </a:br>
            <a:r>
              <a:rPr lang="ar-EG" sz="7200" b="1" dirty="0"/>
              <a:t>يفيضُ دَمـــــعُ العِين   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حُبَّاً وليْسَ جِراحْ)2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SA" sz="6000" b="1" dirty="0">
                <a:solidFill>
                  <a:srgbClr val="003300"/>
                </a:solidFill>
              </a:rPr>
              <a:t>حبيبي س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ب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اني 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SA" sz="6000" b="1" dirty="0">
                <a:solidFill>
                  <a:srgbClr val="003300"/>
                </a:solidFill>
              </a:rPr>
              <a:t>بح</a:t>
            </a:r>
            <a:r>
              <a:rPr lang="ar-EG" sz="6000" b="1" dirty="0">
                <a:solidFill>
                  <a:srgbClr val="003300"/>
                </a:solidFill>
              </a:rPr>
              <a:t>ُ</a:t>
            </a:r>
            <a:r>
              <a:rPr lang="ar-SA" sz="6000" b="1" dirty="0">
                <a:solidFill>
                  <a:srgbClr val="003300"/>
                </a:solidFill>
              </a:rPr>
              <a:t>بِّهِ س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ب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ان</a:t>
            </a:r>
            <a:r>
              <a:rPr lang="ar-EG" sz="6000" b="1" dirty="0">
                <a:solidFill>
                  <a:srgbClr val="003300"/>
                </a:solidFill>
              </a:rPr>
              <a:t>ـ</a:t>
            </a:r>
            <a:r>
              <a:rPr lang="ar-SA" sz="6000" b="1" dirty="0">
                <a:solidFill>
                  <a:srgbClr val="003300"/>
                </a:solidFill>
              </a:rPr>
              <a:t>ي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SA" sz="6000" b="1" dirty="0">
                <a:solidFill>
                  <a:srgbClr val="003300"/>
                </a:solidFill>
              </a:rPr>
              <a:t>ش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ف</a:t>
            </a:r>
            <a:r>
              <a:rPr lang="ar-EG" sz="6000" b="1" dirty="0">
                <a:solidFill>
                  <a:srgbClr val="003300"/>
                </a:solidFill>
              </a:rPr>
              <a:t>ـَ</a:t>
            </a:r>
            <a:r>
              <a:rPr lang="ar-SA" sz="6000" b="1" dirty="0">
                <a:solidFill>
                  <a:srgbClr val="003300"/>
                </a:solidFill>
              </a:rPr>
              <a:t>اني ور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و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اني 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SA" sz="6000" b="1" dirty="0">
                <a:solidFill>
                  <a:srgbClr val="003300"/>
                </a:solidFill>
              </a:rPr>
              <a:t>ب</a:t>
            </a:r>
            <a:r>
              <a:rPr lang="ar-EG" sz="6000" b="1" dirty="0">
                <a:solidFill>
                  <a:srgbClr val="003300"/>
                </a:solidFill>
              </a:rPr>
              <a:t>ِ</a:t>
            </a:r>
            <a:r>
              <a:rPr lang="ar-SA" sz="6000" b="1" dirty="0">
                <a:solidFill>
                  <a:srgbClr val="003300"/>
                </a:solidFill>
              </a:rPr>
              <a:t>غ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م</a:t>
            </a:r>
            <a:r>
              <a:rPr lang="ar-EG" sz="6000" b="1" dirty="0">
                <a:solidFill>
                  <a:srgbClr val="003300"/>
                </a:solidFill>
              </a:rPr>
              <a:t>ْ</a:t>
            </a:r>
            <a:r>
              <a:rPr lang="ar-SA" sz="6000" b="1" dirty="0">
                <a:solidFill>
                  <a:srgbClr val="003300"/>
                </a:solidFill>
              </a:rPr>
              <a:t>رِهِ ر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و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اني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SA" sz="6000" b="1" dirty="0">
                <a:solidFill>
                  <a:srgbClr val="003300"/>
                </a:solidFill>
              </a:rPr>
              <a:t>ج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ذب</a:t>
            </a:r>
            <a:r>
              <a:rPr lang="ar-EG" sz="6000" b="1" dirty="0">
                <a:solidFill>
                  <a:srgbClr val="003300"/>
                </a:solidFill>
              </a:rPr>
              <a:t>ْ</a:t>
            </a:r>
            <a:r>
              <a:rPr lang="ar-SA" sz="6000" b="1" dirty="0">
                <a:solidFill>
                  <a:srgbClr val="003300"/>
                </a:solidFill>
              </a:rPr>
              <a:t>ني حُبُّه إلي</a:t>
            </a:r>
            <a:r>
              <a:rPr lang="ar-EG" sz="6000" b="1" dirty="0">
                <a:solidFill>
                  <a:srgbClr val="003300"/>
                </a:solidFill>
              </a:rPr>
              <a:t>ــ</a:t>
            </a:r>
            <a:r>
              <a:rPr lang="ar-SA" sz="6000" b="1" dirty="0">
                <a:solidFill>
                  <a:srgbClr val="003300"/>
                </a:solidFill>
              </a:rPr>
              <a:t>ه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SA" sz="6000" b="1" dirty="0">
                <a:solidFill>
                  <a:srgbClr val="003300"/>
                </a:solidFill>
              </a:rPr>
              <a:t>أتي وع</a:t>
            </a:r>
            <a:r>
              <a:rPr lang="ar-EG" sz="6000" b="1" dirty="0">
                <a:solidFill>
                  <a:srgbClr val="003300"/>
                </a:solidFill>
              </a:rPr>
              <a:t>ِ</a:t>
            </a:r>
            <a:r>
              <a:rPr lang="ar-SA" sz="6000" b="1" dirty="0">
                <a:solidFill>
                  <a:srgbClr val="003300"/>
                </a:solidFill>
              </a:rPr>
              <a:t>ين</a:t>
            </a:r>
            <a:r>
              <a:rPr lang="ar-EG" sz="6000" b="1" dirty="0">
                <a:solidFill>
                  <a:srgbClr val="003300"/>
                </a:solidFill>
              </a:rPr>
              <a:t>ِ</a:t>
            </a:r>
            <a:r>
              <a:rPr lang="ar-SA" sz="6000" b="1" dirty="0">
                <a:solidFill>
                  <a:srgbClr val="003300"/>
                </a:solidFill>
              </a:rPr>
              <a:t>ي ع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ليه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SA" sz="6000" b="1" dirty="0">
                <a:solidFill>
                  <a:srgbClr val="003300"/>
                </a:solidFill>
              </a:rPr>
              <a:t>ج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ل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س</a:t>
            </a:r>
            <a:r>
              <a:rPr lang="ar-EG" sz="6000" b="1" dirty="0">
                <a:solidFill>
                  <a:srgbClr val="003300"/>
                </a:solidFill>
              </a:rPr>
              <a:t>ْ</a:t>
            </a:r>
            <a:r>
              <a:rPr lang="ar-SA" sz="6000" b="1" dirty="0">
                <a:solidFill>
                  <a:srgbClr val="003300"/>
                </a:solidFill>
              </a:rPr>
              <a:t>تُ بَيْنَ يَدِي</a:t>
            </a:r>
            <a:r>
              <a:rPr lang="ar-EG" sz="6000" b="1" dirty="0">
                <a:solidFill>
                  <a:srgbClr val="003300"/>
                </a:solidFill>
              </a:rPr>
              <a:t>ــ</a:t>
            </a:r>
            <a:r>
              <a:rPr lang="ar-SA" sz="6000" b="1" dirty="0">
                <a:solidFill>
                  <a:srgbClr val="003300"/>
                </a:solidFill>
              </a:rPr>
              <a:t>ه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SA" sz="6000" b="1" dirty="0">
                <a:solidFill>
                  <a:srgbClr val="003300"/>
                </a:solidFill>
              </a:rPr>
              <a:t> </a:t>
            </a:r>
            <a:r>
              <a:rPr lang="ar-SA" sz="6000" b="1" dirty="0" err="1">
                <a:solidFill>
                  <a:srgbClr val="003300"/>
                </a:solidFill>
              </a:rPr>
              <a:t>وو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قتي ن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سَّان</a:t>
            </a:r>
            <a:r>
              <a:rPr lang="ar-EG" sz="6000" b="1" dirty="0">
                <a:solidFill>
                  <a:srgbClr val="003300"/>
                </a:solidFill>
              </a:rPr>
              <a:t>ِــ</a:t>
            </a:r>
            <a:r>
              <a:rPr lang="ar-SA" sz="6000" b="1" dirty="0">
                <a:solidFill>
                  <a:srgbClr val="003300"/>
                </a:solidFill>
              </a:rPr>
              <a:t>ي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en-US" alt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0"/>
            <a:ext cx="9144000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5400" b="1" dirty="0"/>
              <a:t>2-</a:t>
            </a:r>
            <a:endParaRPr lang="ar-EG" sz="7200" b="1" dirty="0"/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(جمالُهُ فتَّـــــان  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وَقلبُــهُ حنَّـــــان</a:t>
            </a:r>
            <a:br>
              <a:rPr lang="ar-EG" sz="7200" b="1" dirty="0"/>
            </a:br>
            <a:r>
              <a:rPr lang="ar-EG" sz="7200" b="1" dirty="0"/>
              <a:t>مَحْضَـــرُهُ مَــلآن  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بالجُودِ والإحْسَــان)2</a:t>
            </a: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512871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SA" sz="6000" b="1" dirty="0">
                <a:solidFill>
                  <a:srgbClr val="003300"/>
                </a:solidFill>
              </a:rPr>
              <a:t>حبيبي س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ب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اني 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SA" sz="6000" b="1" dirty="0">
                <a:solidFill>
                  <a:srgbClr val="003300"/>
                </a:solidFill>
              </a:rPr>
              <a:t>بح</a:t>
            </a:r>
            <a:r>
              <a:rPr lang="ar-EG" sz="6000" b="1" dirty="0">
                <a:solidFill>
                  <a:srgbClr val="003300"/>
                </a:solidFill>
              </a:rPr>
              <a:t>ُ</a:t>
            </a:r>
            <a:r>
              <a:rPr lang="ar-SA" sz="6000" b="1" dirty="0">
                <a:solidFill>
                  <a:srgbClr val="003300"/>
                </a:solidFill>
              </a:rPr>
              <a:t>بِّهِ س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ب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ان</a:t>
            </a:r>
            <a:r>
              <a:rPr lang="ar-EG" sz="6000" b="1" dirty="0">
                <a:solidFill>
                  <a:srgbClr val="003300"/>
                </a:solidFill>
              </a:rPr>
              <a:t>ـ</a:t>
            </a:r>
            <a:r>
              <a:rPr lang="ar-SA" sz="6000" b="1" dirty="0">
                <a:solidFill>
                  <a:srgbClr val="003300"/>
                </a:solidFill>
              </a:rPr>
              <a:t>ي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SA" sz="6000" b="1" dirty="0">
                <a:solidFill>
                  <a:srgbClr val="003300"/>
                </a:solidFill>
              </a:rPr>
              <a:t>ش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ف</a:t>
            </a:r>
            <a:r>
              <a:rPr lang="ar-EG" sz="6000" b="1" dirty="0">
                <a:solidFill>
                  <a:srgbClr val="003300"/>
                </a:solidFill>
              </a:rPr>
              <a:t>ـَ</a:t>
            </a:r>
            <a:r>
              <a:rPr lang="ar-SA" sz="6000" b="1" dirty="0">
                <a:solidFill>
                  <a:srgbClr val="003300"/>
                </a:solidFill>
              </a:rPr>
              <a:t>اني ور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و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اني 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SA" sz="6000" b="1" dirty="0">
                <a:solidFill>
                  <a:srgbClr val="003300"/>
                </a:solidFill>
              </a:rPr>
              <a:t>ب</a:t>
            </a:r>
            <a:r>
              <a:rPr lang="ar-EG" sz="6000" b="1" dirty="0">
                <a:solidFill>
                  <a:srgbClr val="003300"/>
                </a:solidFill>
              </a:rPr>
              <a:t>ِ</a:t>
            </a:r>
            <a:r>
              <a:rPr lang="ar-SA" sz="6000" b="1" dirty="0">
                <a:solidFill>
                  <a:srgbClr val="003300"/>
                </a:solidFill>
              </a:rPr>
              <a:t>غ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م</a:t>
            </a:r>
            <a:r>
              <a:rPr lang="ar-EG" sz="6000" b="1" dirty="0">
                <a:solidFill>
                  <a:srgbClr val="003300"/>
                </a:solidFill>
              </a:rPr>
              <a:t>ْ</a:t>
            </a:r>
            <a:r>
              <a:rPr lang="ar-SA" sz="6000" b="1" dirty="0">
                <a:solidFill>
                  <a:srgbClr val="003300"/>
                </a:solidFill>
              </a:rPr>
              <a:t>رِهِ ر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و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اني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SA" sz="6000" b="1" dirty="0">
                <a:solidFill>
                  <a:srgbClr val="003300"/>
                </a:solidFill>
              </a:rPr>
              <a:t>ج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ذب</a:t>
            </a:r>
            <a:r>
              <a:rPr lang="ar-EG" sz="6000" b="1" dirty="0">
                <a:solidFill>
                  <a:srgbClr val="003300"/>
                </a:solidFill>
              </a:rPr>
              <a:t>ْ</a:t>
            </a:r>
            <a:r>
              <a:rPr lang="ar-SA" sz="6000" b="1" dirty="0">
                <a:solidFill>
                  <a:srgbClr val="003300"/>
                </a:solidFill>
              </a:rPr>
              <a:t>ني حُبُّه إلي</a:t>
            </a:r>
            <a:r>
              <a:rPr lang="ar-EG" sz="6000" b="1" dirty="0">
                <a:solidFill>
                  <a:srgbClr val="003300"/>
                </a:solidFill>
              </a:rPr>
              <a:t>ــ</a:t>
            </a:r>
            <a:r>
              <a:rPr lang="ar-SA" sz="6000" b="1" dirty="0">
                <a:solidFill>
                  <a:srgbClr val="003300"/>
                </a:solidFill>
              </a:rPr>
              <a:t>ه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SA" sz="6000" b="1" dirty="0">
                <a:solidFill>
                  <a:srgbClr val="003300"/>
                </a:solidFill>
              </a:rPr>
              <a:t>أتي وع</a:t>
            </a:r>
            <a:r>
              <a:rPr lang="ar-EG" sz="6000" b="1" dirty="0">
                <a:solidFill>
                  <a:srgbClr val="003300"/>
                </a:solidFill>
              </a:rPr>
              <a:t>ِ</a:t>
            </a:r>
            <a:r>
              <a:rPr lang="ar-SA" sz="6000" b="1" dirty="0">
                <a:solidFill>
                  <a:srgbClr val="003300"/>
                </a:solidFill>
              </a:rPr>
              <a:t>ين</a:t>
            </a:r>
            <a:r>
              <a:rPr lang="ar-EG" sz="6000" b="1" dirty="0">
                <a:solidFill>
                  <a:srgbClr val="003300"/>
                </a:solidFill>
              </a:rPr>
              <a:t>ِ</a:t>
            </a:r>
            <a:r>
              <a:rPr lang="ar-SA" sz="6000" b="1" dirty="0">
                <a:solidFill>
                  <a:srgbClr val="003300"/>
                </a:solidFill>
              </a:rPr>
              <a:t>ي ع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ليه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SA" sz="6000" b="1" dirty="0">
                <a:solidFill>
                  <a:srgbClr val="003300"/>
                </a:solidFill>
              </a:rPr>
              <a:t>ج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ل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س</a:t>
            </a:r>
            <a:r>
              <a:rPr lang="ar-EG" sz="6000" b="1" dirty="0">
                <a:solidFill>
                  <a:srgbClr val="003300"/>
                </a:solidFill>
              </a:rPr>
              <a:t>ْ</a:t>
            </a:r>
            <a:r>
              <a:rPr lang="ar-SA" sz="6000" b="1" dirty="0">
                <a:solidFill>
                  <a:srgbClr val="003300"/>
                </a:solidFill>
              </a:rPr>
              <a:t>تُ بَيْنَ يَدِي</a:t>
            </a:r>
            <a:r>
              <a:rPr lang="ar-EG" sz="6000" b="1" dirty="0">
                <a:solidFill>
                  <a:srgbClr val="003300"/>
                </a:solidFill>
              </a:rPr>
              <a:t>ــ</a:t>
            </a:r>
            <a:r>
              <a:rPr lang="ar-SA" sz="6000" b="1" dirty="0">
                <a:solidFill>
                  <a:srgbClr val="003300"/>
                </a:solidFill>
              </a:rPr>
              <a:t>ه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SA" sz="6000" b="1" dirty="0">
                <a:solidFill>
                  <a:srgbClr val="003300"/>
                </a:solidFill>
              </a:rPr>
              <a:t> </a:t>
            </a:r>
            <a:r>
              <a:rPr lang="ar-SA" sz="6000" b="1" dirty="0" err="1">
                <a:solidFill>
                  <a:srgbClr val="003300"/>
                </a:solidFill>
              </a:rPr>
              <a:t>وو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قتي ن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سَّان</a:t>
            </a:r>
            <a:r>
              <a:rPr lang="ar-EG" sz="6000" b="1" dirty="0">
                <a:solidFill>
                  <a:srgbClr val="003300"/>
                </a:solidFill>
              </a:rPr>
              <a:t>ِــ</a:t>
            </a:r>
            <a:r>
              <a:rPr lang="ar-SA" sz="6000" b="1" dirty="0">
                <a:solidFill>
                  <a:srgbClr val="003300"/>
                </a:solidFill>
              </a:rPr>
              <a:t>ي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en-US" altLang="en-US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735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0"/>
            <a:ext cx="9144000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5400" b="1" dirty="0"/>
              <a:t>3-</a:t>
            </a:r>
            <a:endParaRPr lang="ar-EG" sz="7200" b="1" dirty="0"/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(شُوقي يا ربِّي إليك  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إليك ولَيْسَ سِـــوَاك</a:t>
            </a:r>
            <a:br>
              <a:rPr lang="ar-EG" sz="7200" b="1" dirty="0"/>
            </a:br>
            <a:r>
              <a:rPr lang="ar-EG" sz="7200" b="1" dirty="0"/>
              <a:t>أكونُ مِلكـــــاً ليـــك   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فمُبتغايَ رِضـــاك)2</a:t>
            </a: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724576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SA" sz="6000" b="1" dirty="0">
                <a:solidFill>
                  <a:srgbClr val="003300"/>
                </a:solidFill>
              </a:rPr>
              <a:t>حبيبي س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ب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اني 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SA" sz="6000" b="1" dirty="0">
                <a:solidFill>
                  <a:srgbClr val="003300"/>
                </a:solidFill>
              </a:rPr>
              <a:t>بح</a:t>
            </a:r>
            <a:r>
              <a:rPr lang="ar-EG" sz="6000" b="1" dirty="0">
                <a:solidFill>
                  <a:srgbClr val="003300"/>
                </a:solidFill>
              </a:rPr>
              <a:t>ُ</a:t>
            </a:r>
            <a:r>
              <a:rPr lang="ar-SA" sz="6000" b="1" dirty="0">
                <a:solidFill>
                  <a:srgbClr val="003300"/>
                </a:solidFill>
              </a:rPr>
              <a:t>بِّهِ س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ب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ان</a:t>
            </a:r>
            <a:r>
              <a:rPr lang="ar-EG" sz="6000" b="1" dirty="0">
                <a:solidFill>
                  <a:srgbClr val="003300"/>
                </a:solidFill>
              </a:rPr>
              <a:t>ـ</a:t>
            </a:r>
            <a:r>
              <a:rPr lang="ar-SA" sz="6000" b="1" dirty="0">
                <a:solidFill>
                  <a:srgbClr val="003300"/>
                </a:solidFill>
              </a:rPr>
              <a:t>ي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SA" sz="6000" b="1" dirty="0">
                <a:solidFill>
                  <a:srgbClr val="003300"/>
                </a:solidFill>
              </a:rPr>
              <a:t>ش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ف</a:t>
            </a:r>
            <a:r>
              <a:rPr lang="ar-EG" sz="6000" b="1" dirty="0">
                <a:solidFill>
                  <a:srgbClr val="003300"/>
                </a:solidFill>
              </a:rPr>
              <a:t>ـَ</a:t>
            </a:r>
            <a:r>
              <a:rPr lang="ar-SA" sz="6000" b="1" dirty="0">
                <a:solidFill>
                  <a:srgbClr val="003300"/>
                </a:solidFill>
              </a:rPr>
              <a:t>اني ور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و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اني 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SA" sz="6000" b="1" dirty="0">
                <a:solidFill>
                  <a:srgbClr val="003300"/>
                </a:solidFill>
              </a:rPr>
              <a:t>ب</a:t>
            </a:r>
            <a:r>
              <a:rPr lang="ar-EG" sz="6000" b="1" dirty="0">
                <a:solidFill>
                  <a:srgbClr val="003300"/>
                </a:solidFill>
              </a:rPr>
              <a:t>ِ</a:t>
            </a:r>
            <a:r>
              <a:rPr lang="ar-SA" sz="6000" b="1" dirty="0">
                <a:solidFill>
                  <a:srgbClr val="003300"/>
                </a:solidFill>
              </a:rPr>
              <a:t>غ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م</a:t>
            </a:r>
            <a:r>
              <a:rPr lang="ar-EG" sz="6000" b="1" dirty="0">
                <a:solidFill>
                  <a:srgbClr val="003300"/>
                </a:solidFill>
              </a:rPr>
              <a:t>ْ</a:t>
            </a:r>
            <a:r>
              <a:rPr lang="ar-SA" sz="6000" b="1" dirty="0">
                <a:solidFill>
                  <a:srgbClr val="003300"/>
                </a:solidFill>
              </a:rPr>
              <a:t>رِهِ ر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و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اني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SA" sz="6000" b="1" dirty="0">
                <a:solidFill>
                  <a:srgbClr val="003300"/>
                </a:solidFill>
              </a:rPr>
              <a:t>ج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ذب</a:t>
            </a:r>
            <a:r>
              <a:rPr lang="ar-EG" sz="6000" b="1" dirty="0">
                <a:solidFill>
                  <a:srgbClr val="003300"/>
                </a:solidFill>
              </a:rPr>
              <a:t>ْ</a:t>
            </a:r>
            <a:r>
              <a:rPr lang="ar-SA" sz="6000" b="1" dirty="0">
                <a:solidFill>
                  <a:srgbClr val="003300"/>
                </a:solidFill>
              </a:rPr>
              <a:t>ني حُبُّه إلي</a:t>
            </a:r>
            <a:r>
              <a:rPr lang="ar-EG" sz="6000" b="1" dirty="0">
                <a:solidFill>
                  <a:srgbClr val="003300"/>
                </a:solidFill>
              </a:rPr>
              <a:t>ــ</a:t>
            </a:r>
            <a:r>
              <a:rPr lang="ar-SA" sz="6000" b="1" dirty="0">
                <a:solidFill>
                  <a:srgbClr val="003300"/>
                </a:solidFill>
              </a:rPr>
              <a:t>ه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SA" sz="6000" b="1" dirty="0">
                <a:solidFill>
                  <a:srgbClr val="003300"/>
                </a:solidFill>
              </a:rPr>
              <a:t>أتي وع</a:t>
            </a:r>
            <a:r>
              <a:rPr lang="ar-EG" sz="6000" b="1" dirty="0">
                <a:solidFill>
                  <a:srgbClr val="003300"/>
                </a:solidFill>
              </a:rPr>
              <a:t>ِ</a:t>
            </a:r>
            <a:r>
              <a:rPr lang="ar-SA" sz="6000" b="1" dirty="0">
                <a:solidFill>
                  <a:srgbClr val="003300"/>
                </a:solidFill>
              </a:rPr>
              <a:t>ين</a:t>
            </a:r>
            <a:r>
              <a:rPr lang="ar-EG" sz="6000" b="1" dirty="0">
                <a:solidFill>
                  <a:srgbClr val="003300"/>
                </a:solidFill>
              </a:rPr>
              <a:t>ِ</a:t>
            </a:r>
            <a:r>
              <a:rPr lang="ar-SA" sz="6000" b="1" dirty="0">
                <a:solidFill>
                  <a:srgbClr val="003300"/>
                </a:solidFill>
              </a:rPr>
              <a:t>ي ع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ليه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SA" sz="6000" b="1" dirty="0">
                <a:solidFill>
                  <a:srgbClr val="003300"/>
                </a:solidFill>
              </a:rPr>
              <a:t>ج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ل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س</a:t>
            </a:r>
            <a:r>
              <a:rPr lang="ar-EG" sz="6000" b="1" dirty="0">
                <a:solidFill>
                  <a:srgbClr val="003300"/>
                </a:solidFill>
              </a:rPr>
              <a:t>ْ</a:t>
            </a:r>
            <a:r>
              <a:rPr lang="ar-SA" sz="6000" b="1" dirty="0">
                <a:solidFill>
                  <a:srgbClr val="003300"/>
                </a:solidFill>
              </a:rPr>
              <a:t>تُ بَيْنَ يَدِي</a:t>
            </a:r>
            <a:r>
              <a:rPr lang="ar-EG" sz="6000" b="1" dirty="0">
                <a:solidFill>
                  <a:srgbClr val="003300"/>
                </a:solidFill>
              </a:rPr>
              <a:t>ــ</a:t>
            </a:r>
            <a:r>
              <a:rPr lang="ar-SA" sz="6000" b="1" dirty="0">
                <a:solidFill>
                  <a:srgbClr val="003300"/>
                </a:solidFill>
              </a:rPr>
              <a:t>ه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SA" sz="6000" b="1" dirty="0">
                <a:solidFill>
                  <a:srgbClr val="003300"/>
                </a:solidFill>
              </a:rPr>
              <a:t> </a:t>
            </a:r>
            <a:r>
              <a:rPr lang="ar-SA" sz="6000" b="1" dirty="0" err="1">
                <a:solidFill>
                  <a:srgbClr val="003300"/>
                </a:solidFill>
              </a:rPr>
              <a:t>وو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قتي ن</a:t>
            </a:r>
            <a:r>
              <a:rPr lang="ar-EG" sz="6000" b="1" dirty="0">
                <a:solidFill>
                  <a:srgbClr val="003300"/>
                </a:solidFill>
              </a:rPr>
              <a:t>َ</a:t>
            </a:r>
            <a:r>
              <a:rPr lang="ar-SA" sz="6000" b="1" dirty="0">
                <a:solidFill>
                  <a:srgbClr val="003300"/>
                </a:solidFill>
              </a:rPr>
              <a:t>سَّان</a:t>
            </a:r>
            <a:r>
              <a:rPr lang="ar-EG" sz="6000" b="1" dirty="0">
                <a:solidFill>
                  <a:srgbClr val="003300"/>
                </a:solidFill>
              </a:rPr>
              <a:t>ِــ</a:t>
            </a:r>
            <a:r>
              <a:rPr lang="ar-SA" sz="6000" b="1" dirty="0">
                <a:solidFill>
                  <a:srgbClr val="003300"/>
                </a:solidFill>
              </a:rPr>
              <a:t>ي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en-US" altLang="en-US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486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1691</TotalTime>
  <Words>296</Words>
  <Application>Microsoft Office PowerPoint</Application>
  <PresentationFormat>عرض على الشاشة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206</cp:revision>
  <dcterms:created xsi:type="dcterms:W3CDTF">2021-12-07T14:30:00Z</dcterms:created>
  <dcterms:modified xsi:type="dcterms:W3CDTF">2024-03-03T20:51:14Z</dcterms:modified>
</cp:coreProperties>
</file>