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05" r:id="rId3"/>
    <p:sldId id="403" r:id="rId4"/>
    <p:sldId id="406" r:id="rId5"/>
    <p:sldId id="407" r:id="rId6"/>
    <p:sldId id="408" r:id="rId7"/>
    <p:sldId id="409" r:id="rId8"/>
    <p:sldId id="410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5"/>
            <p14:sldId id="403"/>
            <p14:sldId id="406"/>
            <p14:sldId id="407"/>
            <p14:sldId id="408"/>
            <p14:sldId id="409"/>
            <p14:sldId id="41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5" d="100"/>
          <a:sy n="65" d="100"/>
        </p:scale>
        <p:origin x="52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اذكرني في ملكوتك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85800" y="304800"/>
            <a:ext cx="9982199" cy="923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9600" b="1" dirty="0">
                <a:solidFill>
                  <a:srgbClr val="00582A"/>
                </a:solidFill>
              </a:rPr>
              <a:t>القرار: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9600" b="1" dirty="0">
                <a:solidFill>
                  <a:srgbClr val="00582A"/>
                </a:solidFill>
              </a:rPr>
              <a:t>      </a:t>
            </a:r>
            <a:r>
              <a:rPr lang="ar-SA" sz="8800" b="1" dirty="0">
                <a:solidFill>
                  <a:srgbClr val="00582A"/>
                </a:solidFill>
                <a:latin typeface="Aldhabi" pitchFamily="2" charset="-78"/>
                <a:ea typeface="Calibri" pitchFamily="34" charset="0"/>
              </a:rPr>
              <a:t>يسوع</a:t>
            </a:r>
            <a:r>
              <a:rPr lang="ar-SA" sz="13800" b="1" dirty="0">
                <a:solidFill>
                  <a:srgbClr val="00582A"/>
                </a:solidFill>
                <a:latin typeface="Aldhabi" pitchFamily="2" charset="-78"/>
                <a:ea typeface="Calibri" pitchFamily="34" charset="0"/>
              </a:rPr>
              <a:t> </a:t>
            </a:r>
            <a:r>
              <a:rPr lang="en-US" sz="13800" b="1" dirty="0">
                <a:solidFill>
                  <a:srgbClr val="00582A"/>
                </a:solidFill>
                <a:latin typeface="Aldhabi" pitchFamily="2" charset="-78"/>
                <a:ea typeface="Calibri" pitchFamily="34" charset="0"/>
              </a:rPr>
              <a:t>       </a:t>
            </a:r>
            <a:r>
              <a:rPr lang="en-US" sz="8000" b="1" dirty="0">
                <a:solidFill>
                  <a:srgbClr val="00582A"/>
                </a:solidFill>
                <a:latin typeface="Aldhabi" pitchFamily="2" charset="-78"/>
                <a:ea typeface="Calibri" pitchFamily="34" charset="0"/>
              </a:rPr>
              <a:t> </a:t>
            </a:r>
            <a:r>
              <a:rPr lang="en-US" sz="13800" b="1" dirty="0">
                <a:solidFill>
                  <a:srgbClr val="00582A"/>
                </a:solidFill>
                <a:latin typeface="Aldhabi" pitchFamily="2" charset="-78"/>
                <a:ea typeface="Calibri" pitchFamily="34" charset="0"/>
              </a:rPr>
              <a:t>    </a:t>
            </a:r>
            <a:r>
              <a:rPr lang="en-US" sz="7200" b="1" dirty="0">
                <a:solidFill>
                  <a:srgbClr val="00582A"/>
                </a:solidFill>
                <a:latin typeface="Bahnschrift SemiBold" pitchFamily="34" charset="0"/>
                <a:ea typeface="Calibri" pitchFamily="34" charset="0"/>
              </a:rPr>
              <a:t>Jesus</a:t>
            </a:r>
            <a:endParaRPr lang="ar-EG" sz="7200" b="1" dirty="0">
              <a:solidFill>
                <a:srgbClr val="00582A"/>
              </a:solidFill>
              <a:latin typeface="Bahnschrift SemiBold" pitchFamily="34" charset="0"/>
              <a:ea typeface="Calibri" pitchFamily="34" charset="0"/>
            </a:endParaRP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>
                <a:solidFill>
                  <a:srgbClr val="00582A"/>
                </a:solidFill>
                <a:latin typeface="Bahnschrift SemiBold" pitchFamily="34" charset="0"/>
              </a:rPr>
              <a:t>4</a:t>
            </a:r>
            <a:endParaRPr lang="ar-SA" sz="6600" b="1" dirty="0">
              <a:solidFill>
                <a:srgbClr val="00582A"/>
              </a:solidFill>
              <a:latin typeface="Arial" pitchFamily="34" charset="0"/>
            </a:endParaRPr>
          </a:p>
          <a:p>
            <a:pPr algn="ctr">
              <a:lnSpc>
                <a:spcPct val="150000"/>
              </a:lnSpc>
            </a:pPr>
            <a:br>
              <a:rPr lang="ar-EG" sz="96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"/>
            <a:ext cx="99821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5400" b="1" dirty="0">
                <a:latin typeface="Calibri" pitchFamily="34" charset="0"/>
                <a:ea typeface="Calibri" pitchFamily="34" charset="0"/>
                <a:cs typeface="Arial" pitchFamily="34" charset="0"/>
              </a:rPr>
              <a:t>اذكرني في ملكوتك ربي</a:t>
            </a:r>
            <a:endParaRPr lang="en-US" sz="5400" dirty="0"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5400" b="1" dirty="0">
                <a:latin typeface="Calibri" pitchFamily="34" charset="0"/>
                <a:ea typeface="Calibri" pitchFamily="34" charset="0"/>
                <a:cs typeface="Arial" pitchFamily="34" charset="0"/>
              </a:rPr>
              <a:t>حيث تكون أنا </a:t>
            </a:r>
            <a:r>
              <a:rPr lang="ar-EG" sz="5400" b="1" dirty="0">
                <a:latin typeface="Calibri" pitchFamily="34" charset="0"/>
                <a:ea typeface="Calibri" pitchFamily="34" charset="0"/>
                <a:cs typeface="Arial" pitchFamily="34" charset="0"/>
              </a:rPr>
              <a:t>أ</a:t>
            </a:r>
            <a:r>
              <a:rPr lang="ar-SA" sz="5400" b="1" dirty="0">
                <a:latin typeface="Calibri" pitchFamily="34" charset="0"/>
                <a:ea typeface="Calibri" pitchFamily="34" charset="0"/>
                <a:cs typeface="Arial" pitchFamily="34" charset="0"/>
              </a:rPr>
              <a:t>كون</a:t>
            </a:r>
            <a:endParaRPr lang="en-US" sz="5400" dirty="0"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5400" b="1" dirty="0">
                <a:latin typeface="Calibri" pitchFamily="34" charset="0"/>
                <a:ea typeface="Calibri" pitchFamily="34" charset="0"/>
                <a:cs typeface="Arial" pitchFamily="34" charset="0"/>
              </a:rPr>
              <a:t>قدس لي أفكاري وقلبي</a:t>
            </a:r>
            <a:endParaRPr lang="en-US" sz="5400" dirty="0"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5400" b="1" dirty="0">
                <a:latin typeface="Calibri" pitchFamily="34" charset="0"/>
                <a:ea typeface="Calibri" pitchFamily="34" charset="0"/>
                <a:cs typeface="Arial" pitchFamily="34" charset="0"/>
              </a:rPr>
              <a:t>دوافعي وشهوة العيون</a:t>
            </a:r>
            <a:endParaRPr lang="ar-EG" sz="5400" b="1" dirty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algn="ctr"/>
            <a:r>
              <a:rPr lang="en-US" sz="3600" b="1" dirty="0">
                <a:latin typeface="Arial" pitchFamily="34" charset="0"/>
                <a:cs typeface="Arial" pitchFamily="34" charset="0"/>
              </a:rPr>
              <a:t>Remember me </a:t>
            </a:r>
            <a:endParaRPr lang="ar-SA" sz="36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600" b="1" dirty="0">
                <a:latin typeface="Arial" pitchFamily="34" charset="0"/>
                <a:cs typeface="Arial" pitchFamily="34" charset="0"/>
              </a:rPr>
              <a:t>when You come into Your kingdom Lord</a:t>
            </a:r>
          </a:p>
          <a:p>
            <a:pPr algn="ctr"/>
            <a:r>
              <a:rPr lang="en-US" sz="3600" b="1" dirty="0">
                <a:latin typeface="Arial" pitchFamily="34" charset="0"/>
                <a:cs typeface="Arial" pitchFamily="34" charset="0"/>
              </a:rPr>
              <a:t>I want to be where You are </a:t>
            </a:r>
          </a:p>
          <a:p>
            <a:pPr algn="ctr"/>
            <a:r>
              <a:rPr lang="en-US" sz="3600" b="1" dirty="0">
                <a:latin typeface="Arial" pitchFamily="34" charset="0"/>
                <a:cs typeface="Arial" pitchFamily="34" charset="0"/>
              </a:rPr>
              <a:t>Sanctify my heart,</a:t>
            </a:r>
            <a:endParaRPr lang="ar-SA" sz="36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600" b="1" dirty="0">
                <a:latin typeface="Arial" pitchFamily="34" charset="0"/>
                <a:cs typeface="Arial" pitchFamily="34" charset="0"/>
              </a:rPr>
              <a:t> thoughts, intentions and my eyes</a:t>
            </a:r>
            <a:endParaRPr lang="en-US" sz="5400" b="1" dirty="0"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endParaRPr lang="ar-SA" sz="5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85800" y="304800"/>
            <a:ext cx="9982199" cy="923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9600" b="1" dirty="0">
                <a:solidFill>
                  <a:srgbClr val="00582A"/>
                </a:solidFill>
              </a:rPr>
              <a:t>القرار: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9600" b="1" dirty="0">
                <a:solidFill>
                  <a:srgbClr val="00582A"/>
                </a:solidFill>
              </a:rPr>
              <a:t>      </a:t>
            </a:r>
            <a:r>
              <a:rPr lang="ar-SA" sz="8800" b="1" dirty="0">
                <a:solidFill>
                  <a:srgbClr val="00582A"/>
                </a:solidFill>
                <a:latin typeface="Aldhabi" pitchFamily="2" charset="-78"/>
                <a:ea typeface="Calibri" pitchFamily="34" charset="0"/>
              </a:rPr>
              <a:t>يسوع</a:t>
            </a:r>
            <a:r>
              <a:rPr lang="ar-SA" sz="13800" b="1" dirty="0">
                <a:solidFill>
                  <a:srgbClr val="00582A"/>
                </a:solidFill>
                <a:latin typeface="Aldhabi" pitchFamily="2" charset="-78"/>
                <a:ea typeface="Calibri" pitchFamily="34" charset="0"/>
              </a:rPr>
              <a:t> </a:t>
            </a:r>
            <a:r>
              <a:rPr lang="en-US" sz="13800" b="1" dirty="0">
                <a:solidFill>
                  <a:srgbClr val="00582A"/>
                </a:solidFill>
                <a:latin typeface="Aldhabi" pitchFamily="2" charset="-78"/>
                <a:ea typeface="Calibri" pitchFamily="34" charset="0"/>
              </a:rPr>
              <a:t>       </a:t>
            </a:r>
            <a:r>
              <a:rPr lang="en-US" sz="8000" b="1" dirty="0">
                <a:solidFill>
                  <a:srgbClr val="00582A"/>
                </a:solidFill>
                <a:latin typeface="Aldhabi" pitchFamily="2" charset="-78"/>
                <a:ea typeface="Calibri" pitchFamily="34" charset="0"/>
              </a:rPr>
              <a:t> </a:t>
            </a:r>
            <a:r>
              <a:rPr lang="en-US" sz="13800" b="1" dirty="0">
                <a:solidFill>
                  <a:srgbClr val="00582A"/>
                </a:solidFill>
                <a:latin typeface="Aldhabi" pitchFamily="2" charset="-78"/>
                <a:ea typeface="Calibri" pitchFamily="34" charset="0"/>
              </a:rPr>
              <a:t>    </a:t>
            </a:r>
            <a:r>
              <a:rPr lang="en-US" sz="7200" b="1" dirty="0">
                <a:solidFill>
                  <a:srgbClr val="00582A"/>
                </a:solidFill>
                <a:latin typeface="Bahnschrift SemiBold" pitchFamily="34" charset="0"/>
                <a:ea typeface="Calibri" pitchFamily="34" charset="0"/>
              </a:rPr>
              <a:t>Jesus</a:t>
            </a:r>
            <a:endParaRPr lang="ar-EG" sz="7200" b="1" dirty="0">
              <a:solidFill>
                <a:srgbClr val="00582A"/>
              </a:solidFill>
              <a:latin typeface="Bahnschrift SemiBold" pitchFamily="34" charset="0"/>
              <a:ea typeface="Calibri" pitchFamily="34" charset="0"/>
            </a:endParaRP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>
                <a:solidFill>
                  <a:srgbClr val="00582A"/>
                </a:solidFill>
                <a:latin typeface="Bahnschrift SemiBold" pitchFamily="34" charset="0"/>
              </a:rPr>
              <a:t>4</a:t>
            </a:r>
            <a:endParaRPr lang="ar-SA" sz="6600" b="1" dirty="0">
              <a:solidFill>
                <a:srgbClr val="00582A"/>
              </a:solidFill>
              <a:latin typeface="Arial" pitchFamily="34" charset="0"/>
            </a:endParaRPr>
          </a:p>
          <a:p>
            <a:pPr algn="ctr">
              <a:lnSpc>
                <a:spcPct val="150000"/>
              </a:lnSpc>
            </a:pPr>
            <a:br>
              <a:rPr lang="ar-EG" sz="96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0"/>
            <a:ext cx="9982199" cy="9510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5400" b="1" dirty="0">
                <a:latin typeface="Calibri" pitchFamily="34" charset="0"/>
                <a:ea typeface="Calibri" pitchFamily="34" charset="0"/>
                <a:cs typeface="Arial" pitchFamily="34" charset="0"/>
              </a:rPr>
              <a:t>أنا معك لا </a:t>
            </a:r>
            <a:r>
              <a:rPr lang="ar-EG" sz="5400" b="1" dirty="0">
                <a:latin typeface="Calibri" pitchFamily="34" charset="0"/>
                <a:ea typeface="Calibri" pitchFamily="34" charset="0"/>
                <a:cs typeface="Arial" pitchFamily="34" charset="0"/>
              </a:rPr>
              <a:t>أ</a:t>
            </a:r>
            <a:r>
              <a:rPr lang="ar-SA" sz="5400" b="1" dirty="0">
                <a:latin typeface="Calibri" pitchFamily="34" charset="0"/>
                <a:ea typeface="Calibri" pitchFamily="34" charset="0"/>
                <a:cs typeface="Arial" pitchFamily="34" charset="0"/>
              </a:rPr>
              <a:t>ريد شيئا</a:t>
            </a:r>
            <a:endParaRPr lang="en-US" sz="5400" dirty="0"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5400" b="1" dirty="0">
                <a:latin typeface="Calibri" pitchFamily="34" charset="0"/>
                <a:ea typeface="Calibri" pitchFamily="34" charset="0"/>
                <a:cs typeface="Arial" pitchFamily="34" charset="0"/>
              </a:rPr>
              <a:t>ف</a:t>
            </a:r>
            <a:r>
              <a:rPr lang="ar-EG" sz="5400" b="1" dirty="0">
                <a:latin typeface="Calibri" pitchFamily="34" charset="0"/>
                <a:ea typeface="Calibri" pitchFamily="34" charset="0"/>
                <a:cs typeface="Arial" pitchFamily="34" charset="0"/>
              </a:rPr>
              <a:t>أ</a:t>
            </a:r>
            <a:r>
              <a:rPr lang="ar-SA" sz="5400" b="1" dirty="0">
                <a:latin typeface="Calibri" pitchFamily="34" charset="0"/>
                <a:ea typeface="Calibri" pitchFamily="34" charset="0"/>
                <a:cs typeface="Arial" pitchFamily="34" charset="0"/>
              </a:rPr>
              <a:t>نت كل من لي في السماء</a:t>
            </a:r>
            <a:endParaRPr lang="en-US" sz="5400" dirty="0"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5400" b="1" dirty="0">
                <a:latin typeface="Calibri" pitchFamily="34" charset="0"/>
                <a:ea typeface="Calibri" pitchFamily="34" charset="0"/>
                <a:cs typeface="Arial" pitchFamily="34" charset="0"/>
              </a:rPr>
              <a:t>غايتي </a:t>
            </a:r>
            <a:r>
              <a:rPr lang="ar-EG" sz="5400" b="1" dirty="0">
                <a:latin typeface="Calibri" pitchFamily="34" charset="0"/>
                <a:ea typeface="Calibri" pitchFamily="34" charset="0"/>
                <a:cs typeface="Arial" pitchFamily="34" charset="0"/>
              </a:rPr>
              <a:t>أ</a:t>
            </a:r>
            <a:r>
              <a:rPr lang="ar-SA" sz="5400" b="1" dirty="0">
                <a:latin typeface="Calibri" pitchFamily="34" charset="0"/>
                <a:ea typeface="Calibri" pitchFamily="34" charset="0"/>
                <a:cs typeface="Arial" pitchFamily="34" charset="0"/>
              </a:rPr>
              <a:t>ن </a:t>
            </a:r>
            <a:r>
              <a:rPr lang="ar-EG" sz="5400" b="1" dirty="0">
                <a:latin typeface="Calibri" pitchFamily="34" charset="0"/>
                <a:ea typeface="Calibri" pitchFamily="34" charset="0"/>
                <a:cs typeface="Arial" pitchFamily="34" charset="0"/>
              </a:rPr>
              <a:t>أ</a:t>
            </a:r>
            <a:r>
              <a:rPr lang="ar-SA" sz="5400" b="1" dirty="0">
                <a:latin typeface="Calibri" pitchFamily="34" charset="0"/>
                <a:ea typeface="Calibri" pitchFamily="34" charset="0"/>
                <a:cs typeface="Arial" pitchFamily="34" charset="0"/>
              </a:rPr>
              <a:t>راك ممجدا</a:t>
            </a:r>
            <a:endParaRPr lang="en-US" sz="5400" dirty="0"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5400" b="1" dirty="0">
                <a:latin typeface="Calibri" pitchFamily="34" charset="0"/>
                <a:ea typeface="Calibri" pitchFamily="34" charset="0"/>
                <a:cs typeface="Arial" pitchFamily="34" charset="0"/>
              </a:rPr>
              <a:t>وراضيا في يوم اللقاء </a:t>
            </a:r>
            <a:endParaRPr lang="ar-EG" sz="5400" b="1" dirty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algn="ctr"/>
            <a:r>
              <a:rPr lang="en-US" sz="3600" b="1" dirty="0">
                <a:latin typeface="Arial" pitchFamily="34" charset="0"/>
                <a:cs typeface="Arial" pitchFamily="34" charset="0"/>
              </a:rPr>
              <a:t>Whom have I in heaven but You?</a:t>
            </a:r>
            <a:br>
              <a:rPr lang="en-US" sz="3600" b="1" dirty="0">
                <a:latin typeface="Arial" pitchFamily="34" charset="0"/>
                <a:cs typeface="Arial" pitchFamily="34" charset="0"/>
              </a:rPr>
            </a:br>
            <a:r>
              <a:rPr lang="en-US" sz="3600" b="1" dirty="0">
                <a:latin typeface="Arial" pitchFamily="34" charset="0"/>
                <a:cs typeface="Arial" pitchFamily="34" charset="0"/>
              </a:rPr>
              <a:t>    And earth has nothing</a:t>
            </a:r>
            <a:endParaRPr lang="ar-EG" sz="36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600" b="1" dirty="0">
                <a:latin typeface="Arial" pitchFamily="34" charset="0"/>
                <a:cs typeface="Arial" pitchFamily="34" charset="0"/>
              </a:rPr>
              <a:t> I desire besides You</a:t>
            </a:r>
          </a:p>
          <a:p>
            <a:pPr algn="ctr"/>
            <a:r>
              <a:rPr lang="en-US" sz="3600" b="1" dirty="0">
                <a:latin typeface="Arial" pitchFamily="34" charset="0"/>
                <a:cs typeface="Arial" pitchFamily="34" charset="0"/>
              </a:rPr>
              <a:t>My desire is to see You glorified,</a:t>
            </a:r>
          </a:p>
          <a:p>
            <a:pPr algn="ctr"/>
            <a:r>
              <a:rPr lang="en-US" sz="3600" b="1" dirty="0">
                <a:latin typeface="Arial" pitchFamily="34" charset="0"/>
                <a:cs typeface="Arial" pitchFamily="34" charset="0"/>
              </a:rPr>
              <a:t> and pleased on the day we meet</a:t>
            </a:r>
          </a:p>
          <a:p>
            <a:pPr algn="ctr"/>
            <a:r>
              <a:rPr lang="en-US" sz="5400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endParaRPr lang="ar-EG" sz="5400" b="1" dirty="0">
              <a:latin typeface="Calibri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endParaRPr lang="ar-EG" sz="5400" b="1" dirty="0">
              <a:latin typeface="Calibri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endParaRPr lang="ar-SA" sz="5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85800" y="304800"/>
            <a:ext cx="9982199" cy="923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9600" b="1" dirty="0">
                <a:solidFill>
                  <a:srgbClr val="00582A"/>
                </a:solidFill>
              </a:rPr>
              <a:t>القرار: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9600" b="1" dirty="0">
                <a:solidFill>
                  <a:srgbClr val="00582A"/>
                </a:solidFill>
              </a:rPr>
              <a:t>      </a:t>
            </a:r>
            <a:r>
              <a:rPr lang="ar-SA" sz="8800" b="1" dirty="0">
                <a:solidFill>
                  <a:srgbClr val="00582A"/>
                </a:solidFill>
                <a:latin typeface="Aldhabi" pitchFamily="2" charset="-78"/>
                <a:ea typeface="Calibri" pitchFamily="34" charset="0"/>
              </a:rPr>
              <a:t>يسوع</a:t>
            </a:r>
            <a:r>
              <a:rPr lang="ar-SA" sz="13800" b="1" dirty="0">
                <a:solidFill>
                  <a:srgbClr val="00582A"/>
                </a:solidFill>
                <a:latin typeface="Aldhabi" pitchFamily="2" charset="-78"/>
                <a:ea typeface="Calibri" pitchFamily="34" charset="0"/>
              </a:rPr>
              <a:t> </a:t>
            </a:r>
            <a:r>
              <a:rPr lang="en-US" sz="13800" b="1" dirty="0">
                <a:solidFill>
                  <a:srgbClr val="00582A"/>
                </a:solidFill>
                <a:latin typeface="Aldhabi" pitchFamily="2" charset="-78"/>
                <a:ea typeface="Calibri" pitchFamily="34" charset="0"/>
              </a:rPr>
              <a:t>       </a:t>
            </a:r>
            <a:r>
              <a:rPr lang="en-US" sz="8000" b="1" dirty="0">
                <a:solidFill>
                  <a:srgbClr val="00582A"/>
                </a:solidFill>
                <a:latin typeface="Aldhabi" pitchFamily="2" charset="-78"/>
                <a:ea typeface="Calibri" pitchFamily="34" charset="0"/>
              </a:rPr>
              <a:t> </a:t>
            </a:r>
            <a:r>
              <a:rPr lang="en-US" sz="13800" b="1" dirty="0">
                <a:solidFill>
                  <a:srgbClr val="00582A"/>
                </a:solidFill>
                <a:latin typeface="Aldhabi" pitchFamily="2" charset="-78"/>
                <a:ea typeface="Calibri" pitchFamily="34" charset="0"/>
              </a:rPr>
              <a:t>    </a:t>
            </a:r>
            <a:r>
              <a:rPr lang="en-US" sz="7200" b="1" dirty="0">
                <a:solidFill>
                  <a:srgbClr val="00582A"/>
                </a:solidFill>
                <a:latin typeface="Bahnschrift SemiBold" pitchFamily="34" charset="0"/>
                <a:ea typeface="Calibri" pitchFamily="34" charset="0"/>
              </a:rPr>
              <a:t>Jesus</a:t>
            </a:r>
            <a:endParaRPr lang="ar-EG" sz="7200" b="1" dirty="0">
              <a:solidFill>
                <a:srgbClr val="00582A"/>
              </a:solidFill>
              <a:latin typeface="Bahnschrift SemiBold" pitchFamily="34" charset="0"/>
              <a:ea typeface="Calibri" pitchFamily="34" charset="0"/>
            </a:endParaRP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>
                <a:solidFill>
                  <a:srgbClr val="00582A"/>
                </a:solidFill>
                <a:latin typeface="Bahnschrift SemiBold" pitchFamily="34" charset="0"/>
              </a:rPr>
              <a:t>4</a:t>
            </a:r>
            <a:endParaRPr lang="ar-SA" sz="6600" b="1" dirty="0">
              <a:solidFill>
                <a:srgbClr val="00582A"/>
              </a:solidFill>
              <a:latin typeface="Arial" pitchFamily="34" charset="0"/>
            </a:endParaRPr>
          </a:p>
          <a:p>
            <a:pPr algn="ctr">
              <a:lnSpc>
                <a:spcPct val="150000"/>
              </a:lnSpc>
            </a:pPr>
            <a:br>
              <a:rPr lang="ar-EG" sz="96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"/>
            <a:ext cx="99821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5400" b="1" dirty="0">
                <a:latin typeface="Calibri" pitchFamily="34" charset="0"/>
                <a:ea typeface="Calibri" pitchFamily="34" charset="0"/>
                <a:cs typeface="Arial" pitchFamily="34" charset="0"/>
              </a:rPr>
              <a:t>في يدك استودع كلي </a:t>
            </a:r>
            <a:endParaRPr lang="en-US" sz="5400" dirty="0"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5400" b="1" dirty="0">
                <a:latin typeface="Calibri" pitchFamily="34" charset="0"/>
                <a:ea typeface="Calibri" pitchFamily="34" charset="0"/>
                <a:cs typeface="Arial" pitchFamily="34" charset="0"/>
              </a:rPr>
              <a:t>فارحمني و</a:t>
            </a:r>
            <a:r>
              <a:rPr lang="ar-EG" sz="5400" b="1" dirty="0">
                <a:latin typeface="Calibri" pitchFamily="34" charset="0"/>
                <a:ea typeface="Calibri" pitchFamily="34" charset="0"/>
                <a:cs typeface="Arial" pitchFamily="34" charset="0"/>
              </a:rPr>
              <a:t>أ</a:t>
            </a:r>
            <a:r>
              <a:rPr lang="ar-SA" sz="5400" b="1" dirty="0">
                <a:latin typeface="Calibri" pitchFamily="34" charset="0"/>
                <a:ea typeface="Calibri" pitchFamily="34" charset="0"/>
                <a:cs typeface="Arial" pitchFamily="34" charset="0"/>
              </a:rPr>
              <a:t>قبل توبتي</a:t>
            </a:r>
            <a:endParaRPr lang="en-US" sz="5400" dirty="0"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5400" b="1" dirty="0">
                <a:latin typeface="Calibri" pitchFamily="34" charset="0"/>
                <a:ea typeface="Calibri" pitchFamily="34" charset="0"/>
                <a:cs typeface="Arial" pitchFamily="34" charset="0"/>
              </a:rPr>
              <a:t>سترتني ومحوت ذلي </a:t>
            </a:r>
            <a:endParaRPr lang="en-US" sz="5400" dirty="0"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5400" b="1" dirty="0">
                <a:latin typeface="Calibri" pitchFamily="34" charset="0"/>
                <a:ea typeface="Calibri" pitchFamily="34" charset="0"/>
                <a:cs typeface="Arial" pitchFamily="34" charset="0"/>
              </a:rPr>
              <a:t>وخلصتني بالنعمة</a:t>
            </a:r>
            <a:endParaRPr lang="ar-SA" sz="54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600" b="1" dirty="0">
                <a:latin typeface="Arial" pitchFamily="34" charset="0"/>
                <a:cs typeface="Arial" pitchFamily="34" charset="0"/>
              </a:rPr>
              <a:t>Into Your hands I commit my all</a:t>
            </a:r>
          </a:p>
          <a:p>
            <a:pPr algn="ctr"/>
            <a:r>
              <a:rPr lang="en-US" sz="3600" b="1" dirty="0">
                <a:latin typeface="Arial" pitchFamily="34" charset="0"/>
                <a:cs typeface="Arial" pitchFamily="34" charset="0"/>
              </a:rPr>
              <a:t>Have mercy on m</a:t>
            </a:r>
            <a:r>
              <a:rPr lang="ar-SA" sz="3600" b="1" dirty="0">
                <a:latin typeface="Arial" pitchFamily="34" charset="0"/>
                <a:cs typeface="Arial" pitchFamily="34" charset="0"/>
              </a:rPr>
              <a:t>e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and accept my repentance</a:t>
            </a:r>
          </a:p>
          <a:p>
            <a:pPr algn="ctr"/>
            <a:r>
              <a:rPr lang="en-US" sz="3600" b="1" dirty="0">
                <a:latin typeface="Arial" pitchFamily="34" charset="0"/>
                <a:cs typeface="Arial" pitchFamily="34" charset="0"/>
              </a:rPr>
              <a:t>You forgave me, erased my shame,</a:t>
            </a:r>
            <a:endParaRPr lang="ar-SA" sz="36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600" b="1" dirty="0">
                <a:latin typeface="Arial" pitchFamily="34" charset="0"/>
                <a:cs typeface="Arial" pitchFamily="34" charset="0"/>
              </a:rPr>
              <a:t> and saved me by grace </a:t>
            </a: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endParaRPr lang="ar-SA" sz="5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85800" y="304800"/>
            <a:ext cx="9982199" cy="923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9600" b="1" dirty="0">
                <a:solidFill>
                  <a:srgbClr val="00582A"/>
                </a:solidFill>
              </a:rPr>
              <a:t>القرار: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9600" b="1" dirty="0">
                <a:solidFill>
                  <a:srgbClr val="00582A"/>
                </a:solidFill>
              </a:rPr>
              <a:t>      </a:t>
            </a:r>
            <a:r>
              <a:rPr lang="ar-SA" sz="8800" b="1" dirty="0">
                <a:solidFill>
                  <a:srgbClr val="00582A"/>
                </a:solidFill>
                <a:latin typeface="Aldhabi" pitchFamily="2" charset="-78"/>
                <a:ea typeface="Calibri" pitchFamily="34" charset="0"/>
              </a:rPr>
              <a:t>يسوع</a:t>
            </a:r>
            <a:r>
              <a:rPr lang="ar-SA" sz="13800" b="1" dirty="0">
                <a:solidFill>
                  <a:srgbClr val="00582A"/>
                </a:solidFill>
                <a:latin typeface="Aldhabi" pitchFamily="2" charset="-78"/>
                <a:ea typeface="Calibri" pitchFamily="34" charset="0"/>
              </a:rPr>
              <a:t> </a:t>
            </a:r>
            <a:r>
              <a:rPr lang="en-US" sz="13800" b="1" dirty="0">
                <a:solidFill>
                  <a:srgbClr val="00582A"/>
                </a:solidFill>
                <a:latin typeface="Aldhabi" pitchFamily="2" charset="-78"/>
                <a:ea typeface="Calibri" pitchFamily="34" charset="0"/>
              </a:rPr>
              <a:t>       </a:t>
            </a:r>
            <a:r>
              <a:rPr lang="en-US" sz="8000" b="1" dirty="0">
                <a:solidFill>
                  <a:srgbClr val="00582A"/>
                </a:solidFill>
                <a:latin typeface="Aldhabi" pitchFamily="2" charset="-78"/>
                <a:ea typeface="Calibri" pitchFamily="34" charset="0"/>
              </a:rPr>
              <a:t> </a:t>
            </a:r>
            <a:r>
              <a:rPr lang="en-US" sz="13800" b="1" dirty="0">
                <a:solidFill>
                  <a:srgbClr val="00582A"/>
                </a:solidFill>
                <a:latin typeface="Aldhabi" pitchFamily="2" charset="-78"/>
                <a:ea typeface="Calibri" pitchFamily="34" charset="0"/>
              </a:rPr>
              <a:t>    </a:t>
            </a:r>
            <a:r>
              <a:rPr lang="en-US" sz="7200" b="1" dirty="0">
                <a:solidFill>
                  <a:srgbClr val="00582A"/>
                </a:solidFill>
                <a:latin typeface="Bahnschrift SemiBold" pitchFamily="34" charset="0"/>
                <a:ea typeface="Calibri" pitchFamily="34" charset="0"/>
              </a:rPr>
              <a:t>Jesus</a:t>
            </a:r>
            <a:endParaRPr lang="ar-EG" sz="7200" b="1" dirty="0">
              <a:solidFill>
                <a:srgbClr val="00582A"/>
              </a:solidFill>
              <a:latin typeface="Bahnschrift SemiBold" pitchFamily="34" charset="0"/>
              <a:ea typeface="Calibri" pitchFamily="34" charset="0"/>
            </a:endParaRP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>
                <a:solidFill>
                  <a:srgbClr val="00582A"/>
                </a:solidFill>
                <a:latin typeface="Bahnschrift SemiBold" pitchFamily="34" charset="0"/>
              </a:rPr>
              <a:t>4</a:t>
            </a:r>
            <a:endParaRPr lang="ar-SA" sz="6600" b="1" dirty="0">
              <a:solidFill>
                <a:srgbClr val="00582A"/>
              </a:solidFill>
              <a:latin typeface="Arial" pitchFamily="34" charset="0"/>
            </a:endParaRPr>
          </a:p>
          <a:p>
            <a:pPr algn="ctr">
              <a:lnSpc>
                <a:spcPct val="150000"/>
              </a:lnSpc>
            </a:pPr>
            <a:br>
              <a:rPr lang="ar-EG" sz="96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1848</TotalTime>
  <Words>179</Words>
  <Application>Microsoft Office PowerPoint</Application>
  <PresentationFormat>عرض على الشاشة (4:3)</PresentationFormat>
  <Paragraphs>45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4" baseType="lpstr">
      <vt:lpstr>Aldhabi</vt:lpstr>
      <vt:lpstr>Arial</vt:lpstr>
      <vt:lpstr>Bahnschrift SemiBold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254</cp:revision>
  <dcterms:created xsi:type="dcterms:W3CDTF">2021-12-07T14:30:00Z</dcterms:created>
  <dcterms:modified xsi:type="dcterms:W3CDTF">2024-03-16T08:40:35Z</dcterms:modified>
</cp:coreProperties>
</file>