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2" r:id="rId5"/>
    <p:sldId id="407" r:id="rId6"/>
    <p:sldId id="413" r:id="rId7"/>
    <p:sldId id="409" r:id="rId8"/>
    <p:sldId id="414" r:id="rId9"/>
    <p:sldId id="411" r:id="rId10"/>
    <p:sldId id="41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2"/>
            <p14:sldId id="407"/>
            <p14:sldId id="413"/>
            <p14:sldId id="409"/>
            <p14:sldId id="414"/>
            <p14:sldId id="411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اذهبوا </a:t>
            </a:r>
            <a:r>
              <a:rPr lang="ar-EG" sz="6600" b="1" dirty="0" err="1"/>
              <a:t>واكروزا</a:t>
            </a:r>
            <a:r>
              <a:rPr lang="ar-EG" sz="6600" b="1" dirty="0"/>
              <a:t> بالإنجيل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9759"/>
            <a:ext cx="9982199" cy="87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ذهبوا 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كرزوا بال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نجيل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ــــــ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بشروا قدموا </a:t>
            </a:r>
            <a:r>
              <a:rPr lang="ar-SA" sz="6600" b="1" dirty="0" err="1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عمانوئيل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من مات لأجلها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شهدوا للخليقة كلها</a:t>
            </a:r>
            <a:endParaRPr lang="ar-SA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9759"/>
            <a:ext cx="9982199" cy="87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ذهبوا 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كرزوا بال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نجيل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ــــــ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بشروا قدموا </a:t>
            </a:r>
            <a:r>
              <a:rPr lang="ar-SA" sz="6600" b="1" dirty="0" err="1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عمانوئيل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من مات لأجلها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شهدوا للخليقة كلها</a:t>
            </a:r>
            <a:endParaRPr lang="ar-SA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جدد</a:t>
            </a:r>
            <a:r>
              <a:rPr lang="en-US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العظيم</a:t>
            </a:r>
            <a:r>
              <a:rPr lang="en-US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عهده</a:t>
            </a:r>
            <a:r>
              <a:rPr lang="en-US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القديم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والدم الكريم</a:t>
            </a:r>
            <a:endParaRPr lang="en-US" sz="7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دفع ليعتقها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كلها</a:t>
            </a:r>
            <a:endParaRPr lang="ar-SA" sz="7200" dirty="0"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9759"/>
            <a:ext cx="9982199" cy="87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ذهبوا 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كرزوا بال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نجيل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ــــــ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بشروا قدموا </a:t>
            </a:r>
            <a:r>
              <a:rPr lang="ar-SA" sz="6600" b="1" dirty="0" err="1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عمانوئيل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من مات لأجلها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شهدوا للخليقة كلها</a:t>
            </a:r>
            <a:endParaRPr lang="ar-SA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57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وهزم الشر محب البشر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لكي تفتخر</a:t>
            </a:r>
            <a:endParaRPr lang="en-US" sz="7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بصليب خلاصها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لخليقة كلها</a:t>
            </a:r>
            <a:endParaRPr lang="ar-SA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7200" dirty="0"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9759"/>
            <a:ext cx="9982199" cy="87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ذهبوا 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كرزوا بال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نجيل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ــــــ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بشروا قدموا </a:t>
            </a:r>
            <a:r>
              <a:rPr lang="ar-SA" sz="6600" b="1" dirty="0" err="1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عمانوئيل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من مات لأجلها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شهدوا للخليقة كلها</a:t>
            </a:r>
            <a:endParaRPr lang="ar-SA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54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8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ول</a:t>
            </a: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بن</a:t>
            </a:r>
            <a:r>
              <a:rPr lang="en-US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نسان دفع كل السلطان </a:t>
            </a:r>
            <a:endParaRPr lang="en-US" sz="66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سحق الشيطان</a:t>
            </a:r>
            <a:endParaRPr lang="en-US" sz="7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قيم لتبريرها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كلها </a:t>
            </a:r>
            <a:endParaRPr lang="ar-SA" sz="7200" dirty="0"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9759"/>
            <a:ext cx="9982199" cy="876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ذهبوا 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كرزوا بال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إ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نجيل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ــــــ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بشروا قدموا </a:t>
            </a:r>
            <a:r>
              <a:rPr lang="ar-SA" sz="6600" b="1" dirty="0" err="1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عمانوئيل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من مات لأجلها</a:t>
            </a:r>
            <a:endParaRPr lang="en-US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lang="ar-EG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>
                <a:solidFill>
                  <a:srgbClr val="00582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شهدوا للخليقة كلها</a:t>
            </a:r>
            <a:endParaRPr lang="ar-SA" sz="6600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5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بـيسوع المجيد</a:t>
            </a:r>
            <a:r>
              <a:rPr lang="en-US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الباب الوحيد</a:t>
            </a:r>
            <a:endParaRPr lang="en-US" sz="66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خلاص </a:t>
            </a:r>
            <a:r>
              <a:rPr lang="ar-EG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كيد</a:t>
            </a:r>
            <a:endParaRPr lang="en-US" sz="7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حقيق</a:t>
            </a:r>
            <a:r>
              <a:rPr lang="ar-EG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ة</a:t>
            </a: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نؤمن بها</a:t>
            </a:r>
            <a:endParaRPr lang="en-US" sz="72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72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للخليقة كلها</a:t>
            </a:r>
            <a:endParaRPr lang="ar-SA" sz="7200" dirty="0"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204</Words>
  <Application>Microsoft Office PowerPoint</Application>
  <PresentationFormat>عرض على الشاشة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2024-03-16T08:37:36Z</dcterms:modified>
</cp:coreProperties>
</file>