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277" r:id="rId3"/>
    <p:sldId id="347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75" d="100"/>
          <a:sy n="75" d="100"/>
        </p:scale>
        <p:origin x="44" y="1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49282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ترنيـمــة</a:t>
            </a:r>
          </a:p>
          <a:p>
            <a:pPr algn="ctr" rtl="1"/>
            <a:r>
              <a:rPr lang="ar-EG" sz="7200" b="1" dirty="0"/>
              <a:t>أرفع يداي عالياً لله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أرفَعُ يَدَيَّ عَالِيَـــاً للهِ </a:t>
            </a:r>
          </a:p>
          <a:p>
            <a:pPr algn="ctr" rtl="1"/>
            <a:r>
              <a:rPr lang="ar-EG" sz="8000" b="1" dirty="0"/>
              <a:t>الَّذي لَهُ تَسبيحِـــــــــي</a:t>
            </a:r>
            <a:br>
              <a:rPr lang="ar-EG" sz="8000" b="1" dirty="0"/>
            </a:br>
            <a:r>
              <a:rPr lang="ar-EG" sz="8000" b="1" dirty="0"/>
              <a:t>أفتَحُ كُلَّ قلبـــــي لِلرَّبِّ </a:t>
            </a:r>
          </a:p>
          <a:p>
            <a:pPr algn="ctr" rtl="1"/>
            <a:r>
              <a:rPr lang="ar-EG" sz="8000" b="1" dirty="0"/>
              <a:t>الَّذي لَهُ تَسبيحِـــــي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6933"/>
            <a:ext cx="914400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8000" b="1" dirty="0"/>
              <a:t>جَمَـــالٌ بَدَلَ الرَّمَاد   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/>
              <a:t>أفرَاحٌ بَدَلَ النُّــــوَاح</a:t>
            </a:r>
            <a:br>
              <a:rPr lang="ar-EG" sz="8000" b="1" dirty="0"/>
            </a:br>
            <a:r>
              <a:rPr lang="ar-EG" sz="8000" b="1" dirty="0"/>
              <a:t>تَسبيحٌ بَدَلَ اليَـأسِ   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/>
              <a:t>ألبَسَني ثِيَابَ الخَلاص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1163</TotalTime>
  <Words>35</Words>
  <Application>Microsoft Office PowerPoint</Application>
  <PresentationFormat>عرض على الشاشة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191</cp:revision>
  <dcterms:created xsi:type="dcterms:W3CDTF">2021-12-07T14:30:00Z</dcterms:created>
  <dcterms:modified xsi:type="dcterms:W3CDTF">2024-03-18T10:45:42Z</dcterms:modified>
</cp:coreProperties>
</file>