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4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92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أرفع يداي عالياً لله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أرفَعُ يَدَيَّ عَالِيَـــاً للهِ </a:t>
            </a:r>
          </a:p>
          <a:p>
            <a:pPr algn="ctr" rtl="1"/>
            <a:r>
              <a:rPr lang="ar-EG" sz="8000" b="1" dirty="0"/>
              <a:t>الَّذي لَهُ تَسبيحِـــــــــي</a:t>
            </a:r>
            <a:br>
              <a:rPr lang="ar-EG" sz="8000" b="1" dirty="0"/>
            </a:br>
            <a:r>
              <a:rPr lang="ar-EG" sz="8000" b="1" dirty="0"/>
              <a:t>أفتَحُ كُلَّ قلبـــــي لِلرَّبِّ </a:t>
            </a:r>
          </a:p>
          <a:p>
            <a:pPr algn="ctr" rtl="1"/>
            <a:r>
              <a:rPr lang="ar-EG" sz="8000" b="1" dirty="0"/>
              <a:t>الَّذي لَهُ تَسبيحِـــــي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6933"/>
            <a:ext cx="9144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جَمَـــالٌ بَدَلَ الرَّمَاد  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أفرَاحٌ بَدَلَ النُّــــوَاح</a:t>
            </a:r>
            <a:br>
              <a:rPr lang="ar-EG" sz="8000" b="1" dirty="0"/>
            </a:br>
            <a:r>
              <a:rPr lang="ar-EG" sz="8000" b="1" dirty="0"/>
              <a:t>تَسبيحٌ بَدَلَ اليَـأسِ  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ألبَسَني ثِيَابَ الخَلاص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35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2024-03-18T10:45:42Z</dcterms:modified>
</cp:coreProperties>
</file>