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277" r:id="rId3"/>
    <p:sldId id="347" r:id="rId4"/>
    <p:sldId id="29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75" d="100"/>
          <a:sy n="75" d="100"/>
        </p:scale>
        <p:origin x="48" y="2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41793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ترنيـمــة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أروع صديق أغلى حبيب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392261"/>
            <a:ext cx="9144000" cy="5322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(أروع صديق أغلى حبيب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أعظم رفيق في الطريق أنت يسوع</a:t>
            </a:r>
            <a:br>
              <a:rPr lang="ar-EG" sz="6000" b="1" dirty="0"/>
            </a:br>
            <a:r>
              <a:rPr lang="ar-EG" sz="6000" b="1" dirty="0"/>
              <a:t>تمسك يدي تقودني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تجذبني قربك أنت يسوع)2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14491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(ليس سواك أحببتني للمنتهى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أنت يسوع</a:t>
            </a:r>
            <a:br>
              <a:rPr lang="ar-EG" sz="6000" b="1" dirty="0"/>
            </a:br>
            <a:r>
              <a:rPr lang="ar-EG" sz="6000" b="1" dirty="0"/>
              <a:t>من مثلك نفسي تعلقت بك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أنت يســـــوع)2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1160</TotalTime>
  <Words>43</Words>
  <Application>Microsoft Office PowerPoint</Application>
  <PresentationFormat>عرض على الشاشة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187</cp:revision>
  <dcterms:created xsi:type="dcterms:W3CDTF">2021-12-07T14:30:00Z</dcterms:created>
  <dcterms:modified xsi:type="dcterms:W3CDTF">2024-03-18T12:55:07Z</dcterms:modified>
</cp:coreProperties>
</file>