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4" d="100"/>
          <a:sy n="64" d="100"/>
        </p:scale>
        <p:origin x="48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7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اِستَيْقِظي </a:t>
            </a:r>
            <a:r>
              <a:rPr lang="ar-EG" sz="7200" b="1" dirty="0" err="1"/>
              <a:t>اِستَيْقِظي</a:t>
            </a:r>
            <a:r>
              <a:rPr lang="ar-EG" sz="7200" b="1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5- سَتَعلَمينَ أنَّني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أنا الرَّبُّ القَادِرُ</a:t>
            </a:r>
            <a:br>
              <a:rPr lang="ar-EG" sz="6600" b="1" dirty="0"/>
            </a:br>
            <a:r>
              <a:rPr lang="ar-EG" sz="6600" b="1" dirty="0"/>
              <a:t>الَّذي لا يَخزَى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أبَدَاً مُنتَظِـــــرُوه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3561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أنا</a:t>
            </a:r>
            <a:r>
              <a:rPr lang="ar-EG" sz="7200" b="1" dirty="0">
                <a:solidFill>
                  <a:srgbClr val="003300"/>
                </a:solidFill>
              </a:rPr>
              <a:t> هوَ مُعَزِّيكُـــــم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أنا هوَ الحَيُّ إلى الأبَد)2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926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910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6- تَرَنَّمِي وأنشِدِي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وافرَحي وَهَلِّلي</a:t>
            </a:r>
            <a:br>
              <a:rPr lang="ar-EG" sz="6600" b="1" dirty="0"/>
            </a:br>
            <a:r>
              <a:rPr lang="ar-EG" sz="6600" b="1" dirty="0"/>
              <a:t>وَأوسِعِي خَيْمَتَكِ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وامْتَدِّي وَامتَلِكِي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85560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أنا</a:t>
            </a:r>
            <a:r>
              <a:rPr lang="ar-EG" sz="7200" b="1" dirty="0">
                <a:solidFill>
                  <a:srgbClr val="003300"/>
                </a:solidFill>
              </a:rPr>
              <a:t> هوَ مُعَزِّيكُـــــم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أنا هوَ الحَيُّ إلى الأبَد)2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88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910"/>
            <a:ext cx="9144000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7- آتي بِكِ وَبِنَسْلِكِ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إلى جَبَلِ قُدسِــــي</a:t>
            </a:r>
            <a:br>
              <a:rPr lang="ar-EG" sz="6600" b="1" dirty="0"/>
            </a:br>
            <a:r>
              <a:rPr lang="ar-EG" sz="6600" b="1" dirty="0"/>
              <a:t>فَيَفرَحُوا وَيَهتِفوا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إلى الأبَدِ في مَظَلَّتي</a:t>
            </a:r>
            <a:br>
              <a:rPr lang="ar-EG" sz="6600" b="1" dirty="0"/>
            </a:br>
            <a:r>
              <a:rPr lang="ar-EG" sz="6600" b="1" dirty="0"/>
              <a:t>ِ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23030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أنا</a:t>
            </a:r>
            <a:r>
              <a:rPr lang="ar-EG" sz="7200" b="1" dirty="0">
                <a:solidFill>
                  <a:srgbClr val="003300"/>
                </a:solidFill>
              </a:rPr>
              <a:t> هوَ مُعَزِّيكُـــــم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أنا هوَ الحَيُّ إلى الأبَد)2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3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1- اِستَيْقِظي </a:t>
            </a:r>
            <a:r>
              <a:rPr lang="ar-EG" sz="6600" b="1" dirty="0" err="1"/>
              <a:t>اِستَيْقِظي</a:t>
            </a:r>
            <a:r>
              <a:rPr lang="ar-EG" sz="66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اِلبَسي عِزَّكِ</a:t>
            </a:r>
            <a:br>
              <a:rPr lang="ar-EG" sz="6600" b="1" dirty="0"/>
            </a:br>
            <a:r>
              <a:rPr lang="ar-EG" sz="6600" b="1" dirty="0"/>
              <a:t>يا مَحبُوبَة اِلبَسِـي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 ثِيابَ جَمَالِكِ 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أنا</a:t>
            </a:r>
            <a:r>
              <a:rPr lang="ar-EG" sz="7200" b="1" dirty="0">
                <a:solidFill>
                  <a:srgbClr val="003300"/>
                </a:solidFill>
              </a:rPr>
              <a:t> هوَ مُعَزِّيكُـــــم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أنا هوَ الحَيُّ إلى الأبَد)2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2- اِنتَفِضِي مِن التُّرَابِ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وَخُذي مَكَانَكِ</a:t>
            </a:r>
            <a:br>
              <a:rPr lang="ar-EG" sz="6600" b="1" dirty="0"/>
            </a:br>
            <a:r>
              <a:rPr lang="ar-EG" sz="6600" b="1" dirty="0"/>
              <a:t>يا </a:t>
            </a:r>
            <a:r>
              <a:rPr lang="ar-EG" sz="6600" b="1" dirty="0" err="1"/>
              <a:t>مَفدِيَّة</a:t>
            </a:r>
            <a:r>
              <a:rPr lang="ar-EG" sz="6600" b="1" dirty="0"/>
              <a:t> اِنْفَكِّي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وَعُـودِي مِن سَبيِك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115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أنا</a:t>
            </a:r>
            <a:r>
              <a:rPr lang="ar-EG" sz="7200" b="1" dirty="0">
                <a:solidFill>
                  <a:srgbClr val="003300"/>
                </a:solidFill>
              </a:rPr>
              <a:t> هوَ مُعَزِّيكُـــــم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أنا هوَ الحَيُّ إلى الأبَد)2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7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3- لا أنسَاكِ أبَدَاً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عَلى كَفِّي نَقَشْتُكِ</a:t>
            </a:r>
            <a:br>
              <a:rPr lang="ar-EG" sz="6600" b="1" dirty="0"/>
            </a:br>
            <a:r>
              <a:rPr lang="ar-EG" sz="6600" b="1" dirty="0"/>
              <a:t>أسوَارُكِ دَائِمَاً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أمَامِــي فأنتِ لِي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83303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أنا</a:t>
            </a:r>
            <a:r>
              <a:rPr lang="ar-EG" sz="7200" b="1" dirty="0">
                <a:solidFill>
                  <a:srgbClr val="003300"/>
                </a:solidFill>
              </a:rPr>
              <a:t> هوَ مُعَزِّيكُـــــم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أنا هوَ الحَيُّ إلى الأبَد)2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5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910"/>
            <a:ext cx="9144000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4- أنصِتُوا لي يا شَعبي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ويا أُمَّتِي أصْغِي لِي</a:t>
            </a:r>
            <a:br>
              <a:rPr lang="ar-EG" sz="6600" b="1" dirty="0"/>
            </a:br>
            <a:r>
              <a:rPr lang="ar-EG" sz="6600" b="1" dirty="0"/>
              <a:t>قد أُعْلِنَ خَلاصِــــــي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وذِرَاعِي تَحكُمُ لِي</a:t>
            </a:r>
            <a:br>
              <a:rPr lang="ar-EG" sz="6600" b="1" dirty="0"/>
            </a:br>
            <a:r>
              <a:rPr lang="ar-EG" sz="6600" b="1" dirty="0"/>
              <a:t>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24448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أنا</a:t>
            </a:r>
            <a:r>
              <a:rPr lang="ar-EG" sz="7200" b="1" dirty="0">
                <a:solidFill>
                  <a:srgbClr val="003300"/>
                </a:solidFill>
              </a:rPr>
              <a:t> هوَ مُعَزِّيكُـــــم 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أنا هوَ الحَيُّ إلى الأبَد)2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5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1775</TotalTime>
  <Words>203</Words>
  <Application>Microsoft Office PowerPoint</Application>
  <PresentationFormat>عرض على الشاشة (4:3)</PresentationFormat>
  <Paragraphs>44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2024-03-04T13:31:37Z</dcterms:modified>
</cp:coreProperties>
</file>