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47" r:id="rId5"/>
    <p:sldId id="353" r:id="rId6"/>
    <p:sldId id="349" r:id="rId7"/>
    <p:sldId id="354" r:id="rId8"/>
    <p:sldId id="35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53"/>
            <p14:sldId id="349"/>
            <p14:sldId id="354"/>
            <p14:sldId id="35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4" d="100"/>
          <a:sy n="64" d="100"/>
        </p:scale>
        <p:origin x="48" y="3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2079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/>
            <a:endParaRPr lang="ar-EG" sz="6600" b="1" dirty="0">
              <a:latin typeface="Arial" charset="0"/>
            </a:endParaRPr>
          </a:p>
          <a:p>
            <a:pPr algn="ctr" rtl="1"/>
            <a:r>
              <a:rPr lang="ar-SA" sz="6600" b="1" dirty="0" err="1">
                <a:latin typeface="Arial" charset="0"/>
              </a:rPr>
              <a:t>إسمك</a:t>
            </a:r>
            <a:r>
              <a:rPr lang="ar-SA" sz="6600" b="1" dirty="0">
                <a:latin typeface="Arial" charset="0"/>
              </a:rPr>
              <a:t> يتغنى</a:t>
            </a:r>
            <a:endParaRPr lang="ar-EG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8000" b="1" dirty="0">
                <a:latin typeface="Arial" charset="0"/>
              </a:rPr>
              <a:t> </a:t>
            </a:r>
            <a:r>
              <a:rPr lang="en-US" sz="7200" b="1" dirty="0">
                <a:latin typeface="Arial" charset="0"/>
              </a:rPr>
              <a:t>-1</a:t>
            </a:r>
            <a:r>
              <a:rPr lang="en-US" sz="8000" b="1" dirty="0">
                <a:latin typeface="Arial" charset="0"/>
              </a:rPr>
              <a:t> </a:t>
            </a:r>
            <a:r>
              <a:rPr lang="ar-EG" sz="8000" b="1" dirty="0">
                <a:latin typeface="Arial" charset="0"/>
              </a:rPr>
              <a:t>اِسمك يتغَنَّى </a:t>
            </a:r>
          </a:p>
          <a:p>
            <a:pPr algn="ctr" rtl="1"/>
            <a:r>
              <a:rPr lang="ar-EG" sz="8000" b="1" dirty="0">
                <a:latin typeface="Arial" charset="0"/>
              </a:rPr>
              <a:t>يا المُبُارَك العَزيز الوَحيد</a:t>
            </a:r>
            <a:br>
              <a:rPr lang="ar-EG" sz="8000" b="1" dirty="0">
                <a:latin typeface="Arial" charset="0"/>
              </a:rPr>
            </a:br>
            <a:r>
              <a:rPr lang="ar-EG" sz="8000" b="1" dirty="0">
                <a:latin typeface="Arial" charset="0"/>
              </a:rPr>
              <a:t>مَلِك المُلُــــــــــــوك </a:t>
            </a:r>
          </a:p>
          <a:p>
            <a:pPr algn="ctr" rtl="1"/>
            <a:r>
              <a:rPr lang="ar-EG" sz="8000" b="1" dirty="0">
                <a:latin typeface="Arial" charset="0"/>
              </a:rPr>
              <a:t>رَب الأربَابِ المَجيد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(قُدُّوس)3 رَبُّ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الصَّـــــــــــــبَاؤوت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</a:rPr>
            </a:b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السَّمَا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 وَالأرض مَملؤَتَان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مِن مَجــــــــــــدِكَ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22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</a:rPr>
              <a:t>2-</a:t>
            </a:r>
            <a:r>
              <a:rPr lang="en-US" sz="7200" b="1" dirty="0">
                <a:latin typeface="Arial" charset="0"/>
              </a:rPr>
              <a:t> </a:t>
            </a:r>
            <a:r>
              <a:rPr lang="ar-EG" sz="8000" b="1" dirty="0">
                <a:latin typeface="Arial" charset="0"/>
              </a:rPr>
              <a:t>اِسمك يتغَنَّى </a:t>
            </a:r>
          </a:p>
          <a:p>
            <a:pPr algn="ctr" rtl="1"/>
            <a:r>
              <a:rPr lang="ar-EG" sz="8000" b="1" dirty="0">
                <a:latin typeface="Arial" charset="0"/>
              </a:rPr>
              <a:t>يا مَلِيكَ الدُّهُورِ السَّرمَدي</a:t>
            </a:r>
            <a:br>
              <a:rPr lang="ar-EG" sz="8000" b="1" dirty="0">
                <a:latin typeface="Arial" charset="0"/>
              </a:rPr>
            </a:br>
            <a:r>
              <a:rPr lang="ar-EG" sz="8000" b="1" dirty="0">
                <a:latin typeface="Arial" charset="0"/>
              </a:rPr>
              <a:t>يَســـــــــــوع المَسيح </a:t>
            </a:r>
          </a:p>
          <a:p>
            <a:pPr algn="ctr" rtl="1"/>
            <a:r>
              <a:rPr lang="ar-EG" sz="8000" b="1" dirty="0">
                <a:latin typeface="Arial" charset="0"/>
              </a:rPr>
              <a:t>الإلَه الحَكيم الوَحيد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(قُدُّوس)3 رَبُّ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الصَّـــــــــــــبَاؤوت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</a:rPr>
            </a:b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السَّمَا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 وَالأرض مَملؤَتَان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مِن مَجــــــــــــدِكَ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931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22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latin typeface="Arial" charset="0"/>
              </a:rPr>
              <a:t>3-</a:t>
            </a:r>
            <a:r>
              <a:rPr lang="en-US" sz="5400" b="1" dirty="0">
                <a:latin typeface="Arial" charset="0"/>
              </a:rPr>
              <a:t> </a:t>
            </a:r>
            <a:r>
              <a:rPr lang="ar-EG" sz="8000" b="1" dirty="0">
                <a:latin typeface="Arial" charset="0"/>
              </a:rPr>
              <a:t>اِسمك يتغَنَّى </a:t>
            </a:r>
          </a:p>
          <a:p>
            <a:pPr algn="ctr" rtl="1"/>
            <a:r>
              <a:rPr lang="ar-EG" sz="8000" b="1" dirty="0">
                <a:latin typeface="Arial" charset="0"/>
              </a:rPr>
              <a:t>بالعِزِّ والجَمَال في قُدسِكَ</a:t>
            </a:r>
            <a:br>
              <a:rPr lang="ar-EG" sz="8000" b="1" dirty="0">
                <a:latin typeface="Arial" charset="0"/>
              </a:rPr>
            </a:br>
            <a:r>
              <a:rPr lang="ar-EG" sz="8000" b="1" dirty="0">
                <a:latin typeface="Arial" charset="0"/>
              </a:rPr>
              <a:t>الكُلُّ يَقُـــــــول </a:t>
            </a:r>
          </a:p>
          <a:p>
            <a:pPr algn="ctr" rtl="1"/>
            <a:r>
              <a:rPr lang="ar-EG" sz="8000" b="1" dirty="0">
                <a:latin typeface="Arial" charset="0"/>
              </a:rPr>
              <a:t>مَجدَاً وَإكرَاماً لَكَ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</a:rPr>
            </a:b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(قُدُّوس)3 رَبُّ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الصَّـــــــــــــبَاؤوت</a:t>
            </a:r>
            <a:br>
              <a:rPr lang="ar-EG" sz="7200" b="1" dirty="0">
                <a:solidFill>
                  <a:srgbClr val="003300"/>
                </a:solidFill>
                <a:latin typeface="Arial" charset="0"/>
              </a:rPr>
            </a:b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السَّمَا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 وَالأرض مَملؤَتَان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مِن مَجــــــــــــدِكَ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55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762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latin typeface="Arial" charset="0"/>
              </a:rPr>
              <a:t>كادوش</a:t>
            </a:r>
            <a:r>
              <a:rPr lang="ar-EG" sz="8000" b="1" dirty="0">
                <a:latin typeface="Arial" charset="0"/>
              </a:rPr>
              <a:t> </a:t>
            </a:r>
            <a:r>
              <a:rPr lang="ar-EG" sz="8000" b="1" dirty="0" err="1">
                <a:latin typeface="Arial" charset="0"/>
              </a:rPr>
              <a:t>كادوش</a:t>
            </a:r>
            <a:r>
              <a:rPr lang="en-US" sz="8000" dirty="0">
                <a:latin typeface="Arial" charset="0"/>
              </a:rPr>
              <a:t> </a:t>
            </a:r>
            <a:endParaRPr lang="ar-EG" sz="8000" b="1" dirty="0">
              <a:latin typeface="Arial" charset="0"/>
            </a:endParaRPr>
          </a:p>
          <a:p>
            <a:pPr algn="ctr" rtl="1"/>
            <a:r>
              <a:rPr lang="ar-EG" sz="8000" b="1" dirty="0" err="1">
                <a:latin typeface="Arial" charset="0"/>
              </a:rPr>
              <a:t>كادوش</a:t>
            </a:r>
            <a:r>
              <a:rPr lang="ar-EG" sz="8000" b="1" dirty="0">
                <a:latin typeface="Arial" charset="0"/>
              </a:rPr>
              <a:t> </a:t>
            </a:r>
            <a:r>
              <a:rPr lang="ar-EG" sz="8000" b="1" dirty="0" err="1">
                <a:latin typeface="Arial" charset="0"/>
              </a:rPr>
              <a:t>يهفي</a:t>
            </a:r>
            <a:r>
              <a:rPr lang="ar-EG" sz="8000" b="1" dirty="0">
                <a:latin typeface="Arial" charset="0"/>
              </a:rPr>
              <a:t> </a:t>
            </a:r>
            <a:r>
              <a:rPr lang="ar-EG" sz="8000" b="1" dirty="0" err="1">
                <a:latin typeface="Arial" charset="0"/>
              </a:rPr>
              <a:t>تصيباؤوت</a:t>
            </a:r>
            <a:r>
              <a:rPr lang="en-US" sz="8000" dirty="0">
                <a:latin typeface="Arial" charset="0"/>
              </a:rPr>
              <a:t> </a:t>
            </a:r>
            <a:endParaRPr lang="ar-EG" sz="8000" b="1" dirty="0">
              <a:latin typeface="Arial" charset="0"/>
            </a:endParaRPr>
          </a:p>
          <a:p>
            <a:pPr algn="ctr" rtl="1"/>
            <a:r>
              <a:rPr lang="ar-EG" sz="8000" b="1" dirty="0">
                <a:latin typeface="Arial" charset="0"/>
              </a:rPr>
              <a:t>ملئيه كل </a:t>
            </a:r>
            <a:r>
              <a:rPr lang="ar-EG" sz="8000" b="1" dirty="0" err="1">
                <a:latin typeface="Arial" charset="0"/>
              </a:rPr>
              <a:t>هاايرتيس</a:t>
            </a:r>
            <a:r>
              <a:rPr lang="en-US" sz="8000" dirty="0">
                <a:latin typeface="Arial" charset="0"/>
              </a:rPr>
              <a:t> </a:t>
            </a:r>
            <a:endParaRPr lang="ar-EG" sz="8000" b="1" dirty="0">
              <a:latin typeface="Arial" charset="0"/>
            </a:endParaRPr>
          </a:p>
          <a:p>
            <a:pPr algn="ctr" rtl="1"/>
            <a:r>
              <a:rPr lang="ar-EG" sz="8000" b="1" dirty="0" err="1">
                <a:latin typeface="Arial" charset="0"/>
              </a:rPr>
              <a:t>كفيدوه</a:t>
            </a:r>
            <a:r>
              <a:rPr lang="en-US" sz="7200" dirty="0"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1840</TotalTime>
  <Words>98</Words>
  <Application>Microsoft Office PowerPoint</Application>
  <PresentationFormat>عرض على الشاشة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2024-03-04T13:19:53Z</dcterms:modified>
</cp:coreProperties>
</file>