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5" r:id="rId4"/>
    <p:sldId id="406" r:id="rId5"/>
    <p:sldId id="407" r:id="rId6"/>
    <p:sldId id="408" r:id="rId7"/>
    <p:sldId id="41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06"/>
            <p14:sldId id="407"/>
            <p14:sldId id="408"/>
            <p14:sldId id="4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8" d="100"/>
          <a:sy n="68" d="100"/>
        </p:scale>
        <p:origin x="80" y="3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/>
              <a:t>أشكرك أعظم إله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أ</a:t>
            </a:r>
            <a:r>
              <a:rPr lang="ar-SA" sz="7200" b="1" dirty="0"/>
              <a:t>مرك عجيب و</a:t>
            </a:r>
            <a:r>
              <a:rPr lang="ar-EG" sz="7200" b="1" dirty="0"/>
              <a:t>إ</a:t>
            </a:r>
            <a:r>
              <a:rPr lang="ar-SA" sz="7200" b="1" dirty="0"/>
              <a:t>نت عجيب    </a:t>
            </a:r>
            <a:endParaRPr lang="ar-EG" sz="7200" b="1" dirty="0"/>
          </a:p>
          <a:p>
            <a:pPr algn="ctr" rtl="1"/>
            <a:r>
              <a:rPr lang="ar-SA" sz="7200" b="1" dirty="0"/>
              <a:t>ربي يا </a:t>
            </a:r>
            <a:r>
              <a:rPr lang="ar-EG" sz="7200" b="1" dirty="0"/>
              <a:t>أ</a:t>
            </a:r>
            <a:r>
              <a:rPr lang="ar-SA" sz="7200" b="1" dirty="0"/>
              <a:t>عظم </a:t>
            </a:r>
            <a:r>
              <a:rPr lang="ar-EG" sz="7200" b="1" dirty="0"/>
              <a:t>إ</a:t>
            </a:r>
            <a:r>
              <a:rPr lang="ar-SA" sz="7200" b="1" dirty="0"/>
              <a:t>له</a:t>
            </a:r>
            <a:endParaRPr lang="en-US" sz="7200" dirty="0"/>
          </a:p>
          <a:p>
            <a:pPr algn="ctr"/>
            <a:r>
              <a:rPr lang="ar-SA" sz="6600" b="1" dirty="0"/>
              <a:t>ترضى الصليب وموت الصليب </a:t>
            </a:r>
            <a:endParaRPr lang="ar-EG" sz="6600" b="1" dirty="0"/>
          </a:p>
          <a:p>
            <a:pPr algn="ctr"/>
            <a:r>
              <a:rPr lang="ar-SA" sz="7200" b="1" dirty="0"/>
              <a:t>لأجل تعطيني حياه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بينت لي محبتك  </a:t>
            </a:r>
            <a:endParaRPr lang="ar-EG" sz="7200" b="1" dirty="0"/>
          </a:p>
          <a:p>
            <a:pPr algn="ctr" rtl="1"/>
            <a:r>
              <a:rPr lang="ar-SA" sz="7200" b="1" dirty="0"/>
              <a:t>عدلك لاقى رحمتك  </a:t>
            </a:r>
            <a:endParaRPr lang="en-US" sz="7200" dirty="0"/>
          </a:p>
          <a:p>
            <a:pPr algn="ctr" rtl="1"/>
            <a:r>
              <a:rPr lang="ar-SA" sz="7200" b="1" dirty="0"/>
              <a:t>خلصتني بنعمتك </a:t>
            </a:r>
            <a:endParaRPr lang="ar-EG" sz="7200" b="1" dirty="0"/>
          </a:p>
          <a:p>
            <a:pPr algn="ctr" rtl="1"/>
            <a:r>
              <a:rPr lang="ar-SA" sz="7200" b="1" dirty="0"/>
              <a:t>ومجان</a:t>
            </a:r>
            <a:r>
              <a:rPr lang="ar-EG" sz="7200" b="1" dirty="0"/>
              <a:t>ً</a:t>
            </a:r>
            <a:r>
              <a:rPr lang="ar-SA" sz="7200" b="1" dirty="0"/>
              <a:t>ا أنا صار لي رجاء </a:t>
            </a:r>
            <a:endParaRPr lang="en-US" sz="7200" dirty="0"/>
          </a:p>
          <a:p>
            <a:pPr algn="ctr" rtl="1"/>
            <a:r>
              <a:rPr lang="ar-SA" sz="7200" b="1" dirty="0"/>
              <a:t>ربي يا </a:t>
            </a:r>
            <a:r>
              <a:rPr lang="ar-EG" sz="7200" b="1" dirty="0"/>
              <a:t>أ</a:t>
            </a:r>
            <a:r>
              <a:rPr lang="ar-SA" sz="7200" b="1" dirty="0"/>
              <a:t>عظم </a:t>
            </a:r>
            <a:r>
              <a:rPr lang="ar-EG" sz="7200" b="1" dirty="0"/>
              <a:t>إ</a:t>
            </a:r>
            <a:r>
              <a:rPr lang="ar-SA" sz="7200" b="1" dirty="0"/>
              <a:t>له </a:t>
            </a:r>
            <a:endParaRPr lang="en-US" sz="7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     أ</a:t>
            </a:r>
            <a:r>
              <a:rPr lang="ar-SA" sz="6600" b="1" dirty="0">
                <a:solidFill>
                  <a:srgbClr val="00582A"/>
                </a:solidFill>
              </a:rPr>
              <a:t>شكرك 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شكرك</a:t>
            </a:r>
            <a:r>
              <a:rPr lang="en-US" sz="6600" b="1" dirty="0">
                <a:solidFill>
                  <a:srgbClr val="00582A"/>
                </a:solidFill>
              </a:rPr>
              <a:t>     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ربي و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بوي وسيدي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أشكرك </a:t>
            </a:r>
            <a:r>
              <a:rPr lang="ar-SA" sz="6600" b="1" dirty="0" err="1">
                <a:solidFill>
                  <a:srgbClr val="00582A"/>
                </a:solidFill>
              </a:rPr>
              <a:t>أشكرك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حررتني فكيت</a:t>
            </a:r>
            <a:r>
              <a:rPr lang="en-US" sz="6600" b="1" dirty="0">
                <a:solidFill>
                  <a:srgbClr val="00582A"/>
                </a:solidFill>
              </a:rPr>
              <a:t>  </a:t>
            </a:r>
            <a:r>
              <a:rPr lang="ar-SA" sz="6600" b="1" dirty="0">
                <a:solidFill>
                  <a:srgbClr val="00582A"/>
                </a:solidFill>
              </a:rPr>
              <a:t>قيدي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حببتني للمنتهى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en-US" sz="6600" b="1" dirty="0">
                <a:solidFill>
                  <a:srgbClr val="00582A"/>
                </a:solidFill>
              </a:rPr>
              <a:t>  </a:t>
            </a:r>
            <a:r>
              <a:rPr lang="ar-SA" sz="6600" b="1" dirty="0">
                <a:solidFill>
                  <a:srgbClr val="00582A"/>
                </a:solidFill>
              </a:rPr>
              <a:t>ربي يا </a:t>
            </a: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عظم </a:t>
            </a: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له</a:t>
            </a:r>
            <a:endParaRPr lang="en-US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إ</a:t>
            </a:r>
            <a:r>
              <a:rPr lang="ar-SA" sz="7200" b="1" dirty="0"/>
              <a:t>نت القدير و</a:t>
            </a:r>
            <a:r>
              <a:rPr lang="ar-EG" sz="7200" b="1" dirty="0"/>
              <a:t>إ</a:t>
            </a:r>
            <a:r>
              <a:rPr lang="ar-SA" sz="7200" b="1" dirty="0" err="1"/>
              <a:t>نا</a:t>
            </a:r>
            <a:r>
              <a:rPr lang="ar-SA" sz="7200" b="1" dirty="0"/>
              <a:t> الحقير </a:t>
            </a:r>
            <a:endParaRPr lang="ar-EG" sz="7200" b="1" dirty="0"/>
          </a:p>
          <a:p>
            <a:pPr algn="ctr" rtl="1"/>
            <a:r>
              <a:rPr lang="ar-EG" sz="7200" b="1" dirty="0"/>
              <a:t>إ</a:t>
            </a:r>
            <a:r>
              <a:rPr lang="ar-SA" sz="7200" b="1" dirty="0" err="1"/>
              <a:t>نا</a:t>
            </a:r>
            <a:r>
              <a:rPr lang="ar-SA" sz="7200" b="1" dirty="0"/>
              <a:t> عبدك البطال</a:t>
            </a:r>
            <a:endParaRPr lang="en-US" sz="7200" dirty="0"/>
          </a:p>
          <a:p>
            <a:pPr algn="ctr"/>
            <a:r>
              <a:rPr lang="ar-EG" sz="7200" b="1" dirty="0"/>
              <a:t>إ</a:t>
            </a:r>
            <a:r>
              <a:rPr lang="ar-SA" sz="7200" b="1" dirty="0"/>
              <a:t>بنك </a:t>
            </a:r>
            <a:r>
              <a:rPr lang="ar-EG" sz="7200" b="1" dirty="0"/>
              <a:t>أ</a:t>
            </a:r>
            <a:r>
              <a:rPr lang="ar-SA" sz="7200" b="1" dirty="0"/>
              <a:t>صير وكيف يصير </a:t>
            </a:r>
            <a:endParaRPr lang="ar-EG" sz="7200" b="1" dirty="0"/>
          </a:p>
          <a:p>
            <a:pPr algn="ctr"/>
            <a:r>
              <a:rPr lang="ar-EG" sz="7200" b="1" dirty="0"/>
              <a:t>أ</a:t>
            </a:r>
            <a:r>
              <a:rPr lang="ar-SA" sz="7200" b="1" dirty="0"/>
              <a:t>حتار في فكري السؤال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إ</a:t>
            </a:r>
            <a:r>
              <a:rPr lang="ar-SA" sz="7200" b="1" dirty="0"/>
              <a:t>حترت كيف </a:t>
            </a:r>
            <a:r>
              <a:rPr lang="ar-EG" sz="7200" b="1" dirty="0"/>
              <a:t>أ</a:t>
            </a:r>
            <a:r>
              <a:rPr lang="ar-SA" sz="7200" b="1" dirty="0"/>
              <a:t>وصفك  </a:t>
            </a:r>
            <a:endParaRPr lang="ar-EG" sz="7200" b="1" dirty="0"/>
          </a:p>
          <a:p>
            <a:pPr algn="ctr" rtl="1"/>
            <a:r>
              <a:rPr lang="ar-SA" sz="7200" b="1" dirty="0"/>
              <a:t>شوقتني </a:t>
            </a:r>
            <a:r>
              <a:rPr lang="ar-EG" sz="7200" b="1" dirty="0"/>
              <a:t>أ</a:t>
            </a:r>
            <a:r>
              <a:rPr lang="ar-SA" sz="7200" b="1" dirty="0"/>
              <a:t>عرفك</a:t>
            </a:r>
            <a:endParaRPr lang="en-US" sz="7200" b="1" dirty="0"/>
          </a:p>
          <a:p>
            <a:pPr algn="ctr" rtl="1"/>
            <a:r>
              <a:rPr lang="ar-SA" sz="7200" b="1" dirty="0"/>
              <a:t>كيف دمك </a:t>
            </a:r>
            <a:r>
              <a:rPr lang="ar-EG" sz="7200" b="1" dirty="0"/>
              <a:t>إ</a:t>
            </a:r>
            <a:r>
              <a:rPr lang="ar-SA" sz="7200" b="1" dirty="0"/>
              <a:t>نسفك وبررني </a:t>
            </a:r>
            <a:endParaRPr lang="ar-EG" sz="7200" b="1" dirty="0"/>
          </a:p>
          <a:p>
            <a:pPr algn="ctr" rtl="1"/>
            <a:r>
              <a:rPr lang="ar-SA" sz="7200" b="1" dirty="0"/>
              <a:t>أنا أول الخطاة</a:t>
            </a:r>
            <a:r>
              <a:rPr lang="en-US" sz="7200" b="1" dirty="0"/>
              <a:t>!</a:t>
            </a:r>
          </a:p>
          <a:p>
            <a:pPr algn="ctr" rtl="1"/>
            <a:r>
              <a:rPr lang="ar-SA" sz="7200" b="1" dirty="0"/>
              <a:t>ربي  يا </a:t>
            </a:r>
            <a:r>
              <a:rPr lang="ar-EG" sz="7200" b="1" dirty="0"/>
              <a:t>أ</a:t>
            </a:r>
            <a:r>
              <a:rPr lang="ar-SA" sz="7200" b="1" dirty="0"/>
              <a:t>عظم </a:t>
            </a:r>
            <a:r>
              <a:rPr lang="ar-EG" sz="7200" b="1" dirty="0"/>
              <a:t>إ</a:t>
            </a:r>
            <a:r>
              <a:rPr lang="ar-SA" sz="7200" b="1" dirty="0"/>
              <a:t>له </a:t>
            </a:r>
            <a:endParaRPr 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     أ</a:t>
            </a:r>
            <a:r>
              <a:rPr lang="ar-SA" sz="6600" b="1" dirty="0">
                <a:solidFill>
                  <a:srgbClr val="00582A"/>
                </a:solidFill>
              </a:rPr>
              <a:t>شكرك 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شكرك</a:t>
            </a:r>
            <a:r>
              <a:rPr lang="en-US" sz="6600" b="1" dirty="0">
                <a:solidFill>
                  <a:srgbClr val="00582A"/>
                </a:solidFill>
              </a:rPr>
              <a:t>     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ربي و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بوي وسيدي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أشكرك </a:t>
            </a:r>
            <a:r>
              <a:rPr lang="ar-SA" sz="6600" b="1" dirty="0" err="1">
                <a:solidFill>
                  <a:srgbClr val="00582A"/>
                </a:solidFill>
              </a:rPr>
              <a:t>أشكرك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حررتني فكيت</a:t>
            </a:r>
            <a:r>
              <a:rPr lang="en-US" sz="6600" b="1" dirty="0">
                <a:solidFill>
                  <a:srgbClr val="00582A"/>
                </a:solidFill>
              </a:rPr>
              <a:t>  </a:t>
            </a:r>
            <a:r>
              <a:rPr lang="ar-SA" sz="6600" b="1" dirty="0">
                <a:solidFill>
                  <a:srgbClr val="00582A"/>
                </a:solidFill>
              </a:rPr>
              <a:t>قيدي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حببتني للمنتهى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en-US" sz="6600" b="1" dirty="0">
                <a:solidFill>
                  <a:srgbClr val="00582A"/>
                </a:solidFill>
              </a:rPr>
              <a:t>  </a:t>
            </a:r>
            <a:r>
              <a:rPr lang="ar-SA" sz="6600" b="1" dirty="0">
                <a:solidFill>
                  <a:srgbClr val="00582A"/>
                </a:solidFill>
              </a:rPr>
              <a:t>ربي يا </a:t>
            </a: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عظم </a:t>
            </a: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له</a:t>
            </a:r>
            <a:endParaRPr lang="en-US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125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1913</TotalTime>
  <Words>140</Words>
  <Application>Microsoft Office PowerPoint</Application>
  <PresentationFormat>عرض على الشاشة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268</cp:revision>
  <dcterms:created xsi:type="dcterms:W3CDTF">2021-12-07T14:30:00Z</dcterms:created>
  <dcterms:modified xsi:type="dcterms:W3CDTF">2024-03-16T09:44:03Z</dcterms:modified>
</cp:coreProperties>
</file>