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sldIdLst>
    <p:sldId id="275" r:id="rId2"/>
    <p:sldId id="346" r:id="rId3"/>
    <p:sldId id="274" r:id="rId4"/>
    <p:sldId id="347" r:id="rId5"/>
    <p:sldId id="382" r:id="rId6"/>
    <p:sldId id="349" r:id="rId7"/>
    <p:sldId id="381" r:id="rId8"/>
    <p:sldId id="351" r:id="rId9"/>
    <p:sldId id="380" r:id="rId10"/>
    <p:sldId id="383" r:id="rId11"/>
    <p:sldId id="384" r:id="rId12"/>
    <p:sldId id="385" r:id="rId13"/>
    <p:sldId id="386" r:id="rId14"/>
    <p:sldId id="387" r:id="rId15"/>
    <p:sldId id="388" r:id="rId16"/>
    <p:sldId id="389" r:id="rId17"/>
    <p:sldId id="390" r:id="rId18"/>
    <p:sldId id="391" r:id="rId19"/>
    <p:sldId id="392" r:id="rId20"/>
    <p:sldId id="393" r:id="rId21"/>
    <p:sldId id="394" r:id="rId22"/>
    <p:sldId id="293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46"/>
            <p14:sldId id="274"/>
            <p14:sldId id="347"/>
            <p14:sldId id="382"/>
            <p14:sldId id="349"/>
            <p14:sldId id="381"/>
            <p14:sldId id="351"/>
            <p14:sldId id="380"/>
            <p14:sldId id="383"/>
            <p14:sldId id="384"/>
            <p14:sldId id="385"/>
            <p14:sldId id="386"/>
            <p14:sldId id="387"/>
            <p14:sldId id="388"/>
            <p14:sldId id="389"/>
            <p14:sldId id="390"/>
            <p14:sldId id="391"/>
            <p14:sldId id="392"/>
            <p14:sldId id="393"/>
            <p14:sldId id="394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353" autoAdjust="0"/>
    <p:restoredTop sz="94660"/>
  </p:normalViewPr>
  <p:slideViewPr>
    <p:cSldViewPr>
      <p:cViewPr varScale="1">
        <p:scale>
          <a:sx n="58" d="100"/>
          <a:sy n="58" d="100"/>
        </p:scale>
        <p:origin x="44" y="432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3/17/2024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3/17/2024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3/17/2024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65593"/>
            <a:ext cx="9144000" cy="32110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/>
              <a:t>تـرنيــمة</a:t>
            </a:r>
            <a:endParaRPr lang="ar-EG" sz="7200" b="1" dirty="0">
              <a:latin typeface="Arial" charset="0"/>
            </a:endParaRPr>
          </a:p>
          <a:p>
            <a:pPr algn="ctr" rtl="1">
              <a:lnSpc>
                <a:spcPct val="150000"/>
              </a:lnSpc>
            </a:pPr>
            <a:r>
              <a:rPr lang="ar-EG" sz="7200" b="1" dirty="0"/>
              <a:t>أضاءت علينا</a:t>
            </a:r>
            <a:endParaRPr lang="ar-EG" sz="7200" b="1" dirty="0">
              <a:latin typeface="Arial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152400"/>
            <a:ext cx="9144000" cy="55707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6000" b="1" dirty="0"/>
              <a:t>5-</a:t>
            </a:r>
            <a:endParaRPr lang="ar-EG" sz="8000" b="1" dirty="0"/>
          </a:p>
          <a:p>
            <a:pPr algn="ctr"/>
            <a:r>
              <a:rPr lang="ar-EG" sz="8000" b="1" dirty="0"/>
              <a:t> </a:t>
            </a:r>
            <a:r>
              <a:rPr lang="ar-EG" sz="7200" b="1" dirty="0"/>
              <a:t>( العــــز الإلهـــي </a:t>
            </a:r>
          </a:p>
          <a:p>
            <a:pPr algn="ctr"/>
            <a:r>
              <a:rPr lang="ar-EG" sz="7200" b="1" dirty="0"/>
              <a:t>    ومجد الرب الباهي ) </a:t>
            </a:r>
            <a:r>
              <a:rPr lang="ar-EG" sz="5400" b="1" dirty="0"/>
              <a:t>2</a:t>
            </a:r>
            <a:r>
              <a:rPr lang="ar-EG" sz="7200" b="1" dirty="0"/>
              <a:t> </a:t>
            </a:r>
          </a:p>
          <a:p>
            <a:pPr algn="ctr"/>
            <a:r>
              <a:rPr lang="ar-EG" sz="7200" b="1" dirty="0"/>
              <a:t>دوق </a:t>
            </a:r>
            <a:r>
              <a:rPr lang="ar-EG" sz="7200" b="1" dirty="0" err="1"/>
              <a:t>ياللي</a:t>
            </a:r>
            <a:r>
              <a:rPr lang="ar-EG" sz="7200" b="1" dirty="0"/>
              <a:t> انت لاهي </a:t>
            </a:r>
          </a:p>
          <a:p>
            <a:pPr algn="ctr"/>
            <a:r>
              <a:rPr lang="ar-EG" sz="7200" b="1" dirty="0"/>
              <a:t>عن حب المسيح</a:t>
            </a:r>
          </a:p>
        </p:txBody>
      </p:sp>
    </p:spTree>
    <p:extLst>
      <p:ext uri="{BB962C8B-B14F-4D97-AF65-F5344CB8AC3E}">
        <p14:creationId xmlns:p14="http://schemas.microsoft.com/office/powerpoint/2010/main" val="35060438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470892"/>
            <a:ext cx="9144000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5400" b="1" dirty="0">
                <a:solidFill>
                  <a:srgbClr val="003300"/>
                </a:solidFill>
              </a:rPr>
              <a:t>القرار: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( يا </a:t>
            </a:r>
            <a:r>
              <a:rPr lang="ar-EG" sz="7200" b="1" dirty="0" err="1">
                <a:solidFill>
                  <a:srgbClr val="003300"/>
                </a:solidFill>
              </a:rPr>
              <a:t>آبانا</a:t>
            </a:r>
            <a:r>
              <a:rPr lang="ar-EG" sz="7200" b="1" dirty="0">
                <a:solidFill>
                  <a:srgbClr val="003300"/>
                </a:solidFill>
              </a:rPr>
              <a:t> شكراً ليك  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 </a:t>
            </a:r>
            <a:r>
              <a:rPr lang="ar-EG" sz="7200" b="1" dirty="0" err="1">
                <a:solidFill>
                  <a:srgbClr val="003300"/>
                </a:solidFill>
              </a:rPr>
              <a:t>حبيتنا</a:t>
            </a:r>
            <a:r>
              <a:rPr lang="ar-EG" sz="7200" b="1" dirty="0">
                <a:solidFill>
                  <a:srgbClr val="003300"/>
                </a:solidFill>
              </a:rPr>
              <a:t> في ابنك يسوع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يا </a:t>
            </a:r>
            <a:r>
              <a:rPr lang="ar-EG" sz="7200" b="1" dirty="0" err="1">
                <a:solidFill>
                  <a:srgbClr val="003300"/>
                </a:solidFill>
              </a:rPr>
              <a:t>آبانا</a:t>
            </a:r>
            <a:r>
              <a:rPr lang="ar-EG" sz="7200" b="1" dirty="0">
                <a:solidFill>
                  <a:srgbClr val="003300"/>
                </a:solidFill>
              </a:rPr>
              <a:t> حمداً ليك 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أقبل حبنا في يسوع ) 2</a:t>
            </a:r>
            <a:endParaRPr lang="en-US" sz="72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484383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311289"/>
            <a:ext cx="9144000" cy="55399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/>
              <a:t> </a:t>
            </a:r>
            <a:r>
              <a:rPr lang="ar-EG" sz="6000" b="1" dirty="0"/>
              <a:t>6-</a:t>
            </a:r>
            <a:endParaRPr lang="ar-EG" sz="6600" b="1" dirty="0"/>
          </a:p>
          <a:p>
            <a:pPr algn="ctr" rtl="1"/>
            <a:r>
              <a:rPr lang="ar-EG" sz="7200" b="1" dirty="0"/>
              <a:t>( هو كنز الصلاح </a:t>
            </a:r>
          </a:p>
          <a:p>
            <a:pPr algn="ctr" rtl="1"/>
            <a:r>
              <a:rPr lang="ar-EG" sz="7200" b="1" dirty="0"/>
              <a:t>  فاض فينا بأفراح )</a:t>
            </a:r>
            <a:r>
              <a:rPr lang="ar-EG" sz="5400" b="1" dirty="0"/>
              <a:t>2</a:t>
            </a:r>
            <a:r>
              <a:rPr lang="ar-EG" sz="7200" b="1" dirty="0"/>
              <a:t> </a:t>
            </a:r>
          </a:p>
          <a:p>
            <a:pPr algn="ctr" rtl="1"/>
            <a:r>
              <a:rPr lang="ar-EG" sz="7200" b="1" dirty="0"/>
              <a:t>بكوكب الصباح </a:t>
            </a:r>
          </a:p>
          <a:p>
            <a:pPr algn="ctr" rtl="1"/>
            <a:r>
              <a:rPr lang="ar-EG" sz="7200" b="1" dirty="0"/>
              <a:t>محبوبنا المسيح </a:t>
            </a:r>
            <a:endParaRPr lang="ar-SA" sz="7200" b="1" dirty="0"/>
          </a:p>
        </p:txBody>
      </p:sp>
    </p:spTree>
    <p:extLst>
      <p:ext uri="{BB962C8B-B14F-4D97-AF65-F5344CB8AC3E}">
        <p14:creationId xmlns:p14="http://schemas.microsoft.com/office/powerpoint/2010/main" val="45150973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470892"/>
            <a:ext cx="9144000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5400" b="1" dirty="0">
                <a:solidFill>
                  <a:srgbClr val="003300"/>
                </a:solidFill>
              </a:rPr>
              <a:t>القرار: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( يا </a:t>
            </a:r>
            <a:r>
              <a:rPr lang="ar-EG" sz="7200" b="1" dirty="0" err="1">
                <a:solidFill>
                  <a:srgbClr val="003300"/>
                </a:solidFill>
              </a:rPr>
              <a:t>آبانا</a:t>
            </a:r>
            <a:r>
              <a:rPr lang="ar-EG" sz="7200" b="1" dirty="0">
                <a:solidFill>
                  <a:srgbClr val="003300"/>
                </a:solidFill>
              </a:rPr>
              <a:t> شكراً ليك  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 </a:t>
            </a:r>
            <a:r>
              <a:rPr lang="ar-EG" sz="7200" b="1" dirty="0" err="1">
                <a:solidFill>
                  <a:srgbClr val="003300"/>
                </a:solidFill>
              </a:rPr>
              <a:t>حبيتنا</a:t>
            </a:r>
            <a:r>
              <a:rPr lang="ar-EG" sz="7200" b="1" dirty="0">
                <a:solidFill>
                  <a:srgbClr val="003300"/>
                </a:solidFill>
              </a:rPr>
              <a:t> في ابنك يسوع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يا </a:t>
            </a:r>
            <a:r>
              <a:rPr lang="ar-EG" sz="7200" b="1" dirty="0" err="1">
                <a:solidFill>
                  <a:srgbClr val="003300"/>
                </a:solidFill>
              </a:rPr>
              <a:t>آبانا</a:t>
            </a:r>
            <a:r>
              <a:rPr lang="ar-EG" sz="7200" b="1" dirty="0">
                <a:solidFill>
                  <a:srgbClr val="003300"/>
                </a:solidFill>
              </a:rPr>
              <a:t> حمداً ليك 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أقبل حبنا في يسوع ) 2</a:t>
            </a:r>
            <a:endParaRPr lang="en-US" sz="72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142894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283488"/>
            <a:ext cx="9144000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5400" b="1" dirty="0"/>
              <a:t>7-</a:t>
            </a:r>
          </a:p>
          <a:p>
            <a:pPr algn="ctr" rtl="1"/>
            <a:r>
              <a:rPr lang="ar-EG" sz="7200" b="1" dirty="0"/>
              <a:t> ( انشق الحجاب </a:t>
            </a:r>
          </a:p>
          <a:p>
            <a:pPr algn="ctr" rtl="1"/>
            <a:r>
              <a:rPr lang="ar-EG" sz="7200" b="1" dirty="0"/>
              <a:t>    وانفتح لنا باب ) 2 </a:t>
            </a:r>
          </a:p>
          <a:p>
            <a:pPr algn="ctr" rtl="1"/>
            <a:r>
              <a:rPr lang="ar-EG" sz="7200" b="1" dirty="0"/>
              <a:t> ناحية حضن الآب </a:t>
            </a:r>
          </a:p>
          <a:p>
            <a:pPr algn="ctr" rtl="1"/>
            <a:r>
              <a:rPr lang="ar-EG" sz="7200" b="1" dirty="0"/>
              <a:t>بالروح في المسيح</a:t>
            </a:r>
            <a:endParaRPr lang="ar-SA" sz="7200" b="1" dirty="0"/>
          </a:p>
        </p:txBody>
      </p:sp>
    </p:spTree>
    <p:extLst>
      <p:ext uri="{BB962C8B-B14F-4D97-AF65-F5344CB8AC3E}">
        <p14:creationId xmlns:p14="http://schemas.microsoft.com/office/powerpoint/2010/main" val="202336842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470892"/>
            <a:ext cx="9144000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5400" b="1" dirty="0">
                <a:solidFill>
                  <a:srgbClr val="003300"/>
                </a:solidFill>
              </a:rPr>
              <a:t>القرار: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( يا </a:t>
            </a:r>
            <a:r>
              <a:rPr lang="ar-EG" sz="7200" b="1" dirty="0" err="1">
                <a:solidFill>
                  <a:srgbClr val="003300"/>
                </a:solidFill>
              </a:rPr>
              <a:t>آبانا</a:t>
            </a:r>
            <a:r>
              <a:rPr lang="ar-EG" sz="7200" b="1" dirty="0">
                <a:solidFill>
                  <a:srgbClr val="003300"/>
                </a:solidFill>
              </a:rPr>
              <a:t> شكراً ليك  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 </a:t>
            </a:r>
            <a:r>
              <a:rPr lang="ar-EG" sz="7200" b="1" dirty="0" err="1">
                <a:solidFill>
                  <a:srgbClr val="003300"/>
                </a:solidFill>
              </a:rPr>
              <a:t>حبيتنا</a:t>
            </a:r>
            <a:r>
              <a:rPr lang="ar-EG" sz="7200" b="1" dirty="0">
                <a:solidFill>
                  <a:srgbClr val="003300"/>
                </a:solidFill>
              </a:rPr>
              <a:t> في ابنك يسوع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يا </a:t>
            </a:r>
            <a:r>
              <a:rPr lang="ar-EG" sz="7200" b="1" dirty="0" err="1">
                <a:solidFill>
                  <a:srgbClr val="003300"/>
                </a:solidFill>
              </a:rPr>
              <a:t>آبانا</a:t>
            </a:r>
            <a:r>
              <a:rPr lang="ar-EG" sz="7200" b="1" dirty="0">
                <a:solidFill>
                  <a:srgbClr val="003300"/>
                </a:solidFill>
              </a:rPr>
              <a:t> حمداً ليك 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أقبل حبنا في يسوع ) 2</a:t>
            </a:r>
            <a:endParaRPr lang="en-US" sz="72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526719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419755"/>
            <a:ext cx="9144000" cy="5447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/>
              <a:t>8</a:t>
            </a:r>
            <a:r>
              <a:rPr lang="ar-SA" sz="6000" b="1" dirty="0"/>
              <a:t>-</a:t>
            </a:r>
            <a:endParaRPr lang="ar-EG" sz="7200" b="1" dirty="0"/>
          </a:p>
          <a:p>
            <a:pPr algn="ctr" rtl="1"/>
            <a:r>
              <a:rPr lang="ar-SA" sz="7200" b="1" dirty="0"/>
              <a:t>( الروح بالهبات </a:t>
            </a:r>
            <a:endParaRPr lang="ar-EG" sz="7200" b="1" dirty="0"/>
          </a:p>
          <a:p>
            <a:pPr algn="ctr" rtl="1"/>
            <a:r>
              <a:rPr lang="ar-EG" sz="7200" b="1" dirty="0"/>
              <a:t>   </a:t>
            </a:r>
            <a:r>
              <a:rPr lang="ar-SA" sz="7200" b="1" dirty="0"/>
              <a:t>وعجائب وآيات ) 2 </a:t>
            </a:r>
            <a:endParaRPr lang="ar-EG" sz="7200" b="1" dirty="0"/>
          </a:p>
          <a:p>
            <a:pPr algn="ctr" rtl="1"/>
            <a:r>
              <a:rPr lang="ar-SA" sz="7200" b="1" dirty="0"/>
              <a:t>يؤيد الكلمات </a:t>
            </a:r>
            <a:endParaRPr lang="ar-EG" sz="7200" b="1" dirty="0"/>
          </a:p>
          <a:p>
            <a:pPr algn="ctr" rtl="1"/>
            <a:r>
              <a:rPr lang="ar-SA" sz="7200" b="1" dirty="0"/>
              <a:t>بقدرة المسيح</a:t>
            </a:r>
          </a:p>
        </p:txBody>
      </p:sp>
    </p:spTree>
    <p:extLst>
      <p:ext uri="{BB962C8B-B14F-4D97-AF65-F5344CB8AC3E}">
        <p14:creationId xmlns:p14="http://schemas.microsoft.com/office/powerpoint/2010/main" val="127726186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470892"/>
            <a:ext cx="9144000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5400" b="1" dirty="0">
                <a:solidFill>
                  <a:srgbClr val="003300"/>
                </a:solidFill>
              </a:rPr>
              <a:t>القرار: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( يا </a:t>
            </a:r>
            <a:r>
              <a:rPr lang="ar-EG" sz="7200" b="1" dirty="0" err="1">
                <a:solidFill>
                  <a:srgbClr val="003300"/>
                </a:solidFill>
              </a:rPr>
              <a:t>آبانا</a:t>
            </a:r>
            <a:r>
              <a:rPr lang="ar-EG" sz="7200" b="1" dirty="0">
                <a:solidFill>
                  <a:srgbClr val="003300"/>
                </a:solidFill>
              </a:rPr>
              <a:t> شكراً ليك  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 </a:t>
            </a:r>
            <a:r>
              <a:rPr lang="ar-EG" sz="7200" b="1" dirty="0" err="1">
                <a:solidFill>
                  <a:srgbClr val="003300"/>
                </a:solidFill>
              </a:rPr>
              <a:t>حبيتنا</a:t>
            </a:r>
            <a:r>
              <a:rPr lang="ar-EG" sz="7200" b="1" dirty="0">
                <a:solidFill>
                  <a:srgbClr val="003300"/>
                </a:solidFill>
              </a:rPr>
              <a:t> في ابنك يسوع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يا </a:t>
            </a:r>
            <a:r>
              <a:rPr lang="ar-EG" sz="7200" b="1" dirty="0" err="1">
                <a:solidFill>
                  <a:srgbClr val="003300"/>
                </a:solidFill>
              </a:rPr>
              <a:t>آبانا</a:t>
            </a:r>
            <a:r>
              <a:rPr lang="ar-EG" sz="7200" b="1" dirty="0">
                <a:solidFill>
                  <a:srgbClr val="003300"/>
                </a:solidFill>
              </a:rPr>
              <a:t> حمداً ليك 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أقبل حبنا في يسوع ) 2</a:t>
            </a:r>
            <a:endParaRPr lang="en-US" sz="72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1622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152400"/>
            <a:ext cx="9144000" cy="55707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6000" b="1" dirty="0"/>
              <a:t>9-</a:t>
            </a:r>
            <a:endParaRPr lang="ar-EG" sz="8000" b="1" dirty="0"/>
          </a:p>
          <a:p>
            <a:pPr algn="ctr"/>
            <a:r>
              <a:rPr lang="ar-EG" sz="8000" b="1" dirty="0"/>
              <a:t> </a:t>
            </a:r>
            <a:r>
              <a:rPr lang="ar-EG" sz="7200" b="1" dirty="0"/>
              <a:t>( بالعود والمزمار </a:t>
            </a:r>
          </a:p>
          <a:p>
            <a:pPr algn="ctr"/>
            <a:r>
              <a:rPr lang="ar-EG" sz="7200" b="1" dirty="0"/>
              <a:t>   رقصوا الأبرار ) 2 </a:t>
            </a:r>
          </a:p>
          <a:p>
            <a:pPr algn="ctr"/>
            <a:r>
              <a:rPr lang="ar-EG" sz="7200" b="1" dirty="0"/>
              <a:t>وبألسنة من نار </a:t>
            </a:r>
          </a:p>
          <a:p>
            <a:pPr algn="ctr"/>
            <a:r>
              <a:rPr lang="ar-EG" sz="7200" b="1" dirty="0"/>
              <a:t>شهدوا للمسيح</a:t>
            </a:r>
          </a:p>
        </p:txBody>
      </p:sp>
    </p:spTree>
    <p:extLst>
      <p:ext uri="{BB962C8B-B14F-4D97-AF65-F5344CB8AC3E}">
        <p14:creationId xmlns:p14="http://schemas.microsoft.com/office/powerpoint/2010/main" val="7778067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470892"/>
            <a:ext cx="9144000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5400" b="1" dirty="0">
                <a:solidFill>
                  <a:srgbClr val="003300"/>
                </a:solidFill>
              </a:rPr>
              <a:t>القرار: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( يا </a:t>
            </a:r>
            <a:r>
              <a:rPr lang="ar-EG" sz="7200" b="1" dirty="0" err="1">
                <a:solidFill>
                  <a:srgbClr val="003300"/>
                </a:solidFill>
              </a:rPr>
              <a:t>آبانا</a:t>
            </a:r>
            <a:r>
              <a:rPr lang="ar-EG" sz="7200" b="1" dirty="0">
                <a:solidFill>
                  <a:srgbClr val="003300"/>
                </a:solidFill>
              </a:rPr>
              <a:t> شكراً ليك  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 </a:t>
            </a:r>
            <a:r>
              <a:rPr lang="ar-EG" sz="7200" b="1" dirty="0" err="1">
                <a:solidFill>
                  <a:srgbClr val="003300"/>
                </a:solidFill>
              </a:rPr>
              <a:t>حبيتنا</a:t>
            </a:r>
            <a:r>
              <a:rPr lang="ar-EG" sz="7200" b="1" dirty="0">
                <a:solidFill>
                  <a:srgbClr val="003300"/>
                </a:solidFill>
              </a:rPr>
              <a:t> في ابنك يسوع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يا </a:t>
            </a:r>
            <a:r>
              <a:rPr lang="ar-EG" sz="7200" b="1" dirty="0" err="1">
                <a:solidFill>
                  <a:srgbClr val="003300"/>
                </a:solidFill>
              </a:rPr>
              <a:t>آبانا</a:t>
            </a:r>
            <a:r>
              <a:rPr lang="ar-EG" sz="7200" b="1" dirty="0">
                <a:solidFill>
                  <a:srgbClr val="003300"/>
                </a:solidFill>
              </a:rPr>
              <a:t> حمداً ليك 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أقبل حبنا في يسوع ) 2</a:t>
            </a:r>
            <a:endParaRPr lang="en-US" sz="72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98871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296644"/>
            <a:ext cx="9144000" cy="55707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6000" b="1" dirty="0"/>
              <a:t>1-</a:t>
            </a:r>
            <a:endParaRPr lang="ar-EG" sz="8000" b="1" dirty="0"/>
          </a:p>
          <a:p>
            <a:pPr algn="ctr"/>
            <a:r>
              <a:rPr lang="ar-EG" sz="8000" b="1" dirty="0"/>
              <a:t> </a:t>
            </a:r>
            <a:r>
              <a:rPr lang="ar-EG" sz="7200" b="1" dirty="0"/>
              <a:t>( أضاءت علينا </a:t>
            </a:r>
          </a:p>
          <a:p>
            <a:pPr algn="ctr"/>
            <a:r>
              <a:rPr lang="ar-EG" sz="7200" b="1" dirty="0"/>
              <a:t>أنوار حبك لينا )</a:t>
            </a:r>
            <a:r>
              <a:rPr lang="ar-EG" sz="5400" b="1" dirty="0"/>
              <a:t>2</a:t>
            </a:r>
            <a:endParaRPr lang="ar-EG" sz="7200" b="1" dirty="0"/>
          </a:p>
          <a:p>
            <a:pPr algn="ctr"/>
            <a:r>
              <a:rPr lang="ar-EG" sz="7200" b="1" dirty="0"/>
              <a:t>وأشرقت جوانا </a:t>
            </a:r>
          </a:p>
          <a:p>
            <a:pPr algn="ctr"/>
            <a:r>
              <a:rPr lang="ar-EG" sz="7200" b="1" dirty="0"/>
              <a:t>بوجه المسيح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556022"/>
            <a:ext cx="9144000" cy="55399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/>
              <a:t> </a:t>
            </a:r>
            <a:r>
              <a:rPr lang="ar-EG" sz="6000" b="1" dirty="0"/>
              <a:t>10-</a:t>
            </a:r>
            <a:endParaRPr lang="ar-EG" sz="6600" b="1" dirty="0"/>
          </a:p>
          <a:p>
            <a:pPr algn="ctr" rtl="1"/>
            <a:r>
              <a:rPr lang="ar-EG" sz="7200" b="1" dirty="0"/>
              <a:t>( فرحتــــه جوانـــا </a:t>
            </a:r>
          </a:p>
          <a:p>
            <a:pPr algn="ctr" rtl="1"/>
            <a:r>
              <a:rPr lang="ar-EG" sz="7200" b="1" dirty="0"/>
              <a:t>دي القوة اللي ساندانا ) 2 ورحمته </a:t>
            </a:r>
            <a:r>
              <a:rPr lang="ar-EG" sz="7200" b="1" dirty="0" err="1"/>
              <a:t>سايعانا</a:t>
            </a:r>
            <a:r>
              <a:rPr lang="ar-EG" sz="7200" b="1" dirty="0"/>
              <a:t> </a:t>
            </a:r>
          </a:p>
          <a:p>
            <a:pPr algn="ctr" rtl="1"/>
            <a:r>
              <a:rPr lang="ar-EG" sz="7200" b="1" dirty="0" err="1"/>
              <a:t>لمجئ</a:t>
            </a:r>
            <a:r>
              <a:rPr lang="ar-EG" sz="7200" b="1" dirty="0"/>
              <a:t> المسيح </a:t>
            </a:r>
            <a:endParaRPr lang="ar-SA" sz="7200" b="1" dirty="0"/>
          </a:p>
        </p:txBody>
      </p:sp>
    </p:spTree>
    <p:extLst>
      <p:ext uri="{BB962C8B-B14F-4D97-AF65-F5344CB8AC3E}">
        <p14:creationId xmlns:p14="http://schemas.microsoft.com/office/powerpoint/2010/main" val="371483548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470892"/>
            <a:ext cx="9144000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5400" b="1" dirty="0">
                <a:solidFill>
                  <a:srgbClr val="003300"/>
                </a:solidFill>
              </a:rPr>
              <a:t>القرار: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( يا </a:t>
            </a:r>
            <a:r>
              <a:rPr lang="ar-EG" sz="7200" b="1" dirty="0" err="1">
                <a:solidFill>
                  <a:srgbClr val="003300"/>
                </a:solidFill>
              </a:rPr>
              <a:t>آبانا</a:t>
            </a:r>
            <a:r>
              <a:rPr lang="ar-EG" sz="7200" b="1" dirty="0">
                <a:solidFill>
                  <a:srgbClr val="003300"/>
                </a:solidFill>
              </a:rPr>
              <a:t> شكراً ليك  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 </a:t>
            </a:r>
            <a:r>
              <a:rPr lang="ar-EG" sz="7200" b="1" dirty="0" err="1">
                <a:solidFill>
                  <a:srgbClr val="003300"/>
                </a:solidFill>
              </a:rPr>
              <a:t>حبيتنا</a:t>
            </a:r>
            <a:r>
              <a:rPr lang="ar-EG" sz="7200" b="1" dirty="0">
                <a:solidFill>
                  <a:srgbClr val="003300"/>
                </a:solidFill>
              </a:rPr>
              <a:t> في ابنك يسوع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يا </a:t>
            </a:r>
            <a:r>
              <a:rPr lang="ar-EG" sz="7200" b="1" dirty="0" err="1">
                <a:solidFill>
                  <a:srgbClr val="003300"/>
                </a:solidFill>
              </a:rPr>
              <a:t>آبانا</a:t>
            </a:r>
            <a:r>
              <a:rPr lang="ar-EG" sz="7200" b="1" dirty="0">
                <a:solidFill>
                  <a:srgbClr val="003300"/>
                </a:solidFill>
              </a:rPr>
              <a:t> حمداً ليك 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أقبل حبنا في يسوع ) 2</a:t>
            </a:r>
            <a:endParaRPr lang="en-US" sz="72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271037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470892"/>
            <a:ext cx="9144000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5400" b="1" dirty="0">
                <a:solidFill>
                  <a:srgbClr val="003300"/>
                </a:solidFill>
              </a:rPr>
              <a:t>القرار: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( يا </a:t>
            </a:r>
            <a:r>
              <a:rPr lang="ar-EG" sz="7200" b="1" dirty="0" err="1">
                <a:solidFill>
                  <a:srgbClr val="003300"/>
                </a:solidFill>
              </a:rPr>
              <a:t>آبانا</a:t>
            </a:r>
            <a:r>
              <a:rPr lang="ar-EG" sz="7200" b="1" dirty="0">
                <a:solidFill>
                  <a:srgbClr val="003300"/>
                </a:solidFill>
              </a:rPr>
              <a:t> شكراً ليك  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 </a:t>
            </a:r>
            <a:r>
              <a:rPr lang="ar-EG" sz="7200" b="1" dirty="0" err="1">
                <a:solidFill>
                  <a:srgbClr val="003300"/>
                </a:solidFill>
              </a:rPr>
              <a:t>حبيتنا</a:t>
            </a:r>
            <a:r>
              <a:rPr lang="ar-EG" sz="7200" b="1" dirty="0">
                <a:solidFill>
                  <a:srgbClr val="003300"/>
                </a:solidFill>
              </a:rPr>
              <a:t> في ابنك يسوع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يا </a:t>
            </a:r>
            <a:r>
              <a:rPr lang="ar-EG" sz="7200" b="1" dirty="0" err="1">
                <a:solidFill>
                  <a:srgbClr val="003300"/>
                </a:solidFill>
              </a:rPr>
              <a:t>آبانا</a:t>
            </a:r>
            <a:r>
              <a:rPr lang="ar-EG" sz="7200" b="1" dirty="0">
                <a:solidFill>
                  <a:srgbClr val="003300"/>
                </a:solidFill>
              </a:rPr>
              <a:t> حمداً ليك 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أقبل حبنا في يسوع ) 2</a:t>
            </a:r>
            <a:endParaRPr lang="en-US" sz="7200" b="1" dirty="0">
              <a:solidFill>
                <a:srgbClr val="00330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311289"/>
            <a:ext cx="9144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/>
              <a:t> </a:t>
            </a:r>
            <a:r>
              <a:rPr lang="ar-EG" sz="6000" b="1" dirty="0"/>
              <a:t>2-</a:t>
            </a:r>
            <a:endParaRPr lang="ar-EG" sz="6600" b="1" dirty="0"/>
          </a:p>
          <a:p>
            <a:pPr algn="ctr" rtl="1"/>
            <a:r>
              <a:rPr lang="ar-EG" sz="7200" b="1" dirty="0"/>
              <a:t>( اليوم صار جديد </a:t>
            </a:r>
          </a:p>
          <a:p>
            <a:pPr algn="ctr" rtl="1"/>
            <a:r>
              <a:rPr lang="ar-EG" sz="7200" b="1" dirty="0"/>
              <a:t> والآن أصبح عيد )</a:t>
            </a:r>
            <a:r>
              <a:rPr lang="ar-EG" sz="6000" b="1" dirty="0"/>
              <a:t>2</a:t>
            </a:r>
            <a:r>
              <a:rPr lang="ar-EG" sz="7200" b="1" dirty="0"/>
              <a:t> </a:t>
            </a:r>
          </a:p>
          <a:p>
            <a:pPr algn="ctr" rtl="1"/>
            <a:r>
              <a:rPr lang="ar-EG" sz="7200" b="1" dirty="0"/>
              <a:t>في حضور المجيد </a:t>
            </a:r>
          </a:p>
          <a:p>
            <a:pPr algn="ctr" rtl="1"/>
            <a:r>
              <a:rPr lang="ar-EG" sz="7200" b="1" dirty="0"/>
              <a:t>يسوع المسيح </a:t>
            </a:r>
            <a:endParaRPr lang="ar-SA" sz="7200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470892"/>
            <a:ext cx="9144000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5400" b="1" dirty="0">
                <a:solidFill>
                  <a:srgbClr val="003300"/>
                </a:solidFill>
              </a:rPr>
              <a:t>القرار: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( يا </a:t>
            </a:r>
            <a:r>
              <a:rPr lang="ar-EG" sz="7200" b="1" dirty="0" err="1">
                <a:solidFill>
                  <a:srgbClr val="003300"/>
                </a:solidFill>
              </a:rPr>
              <a:t>آبانا</a:t>
            </a:r>
            <a:r>
              <a:rPr lang="ar-EG" sz="7200" b="1" dirty="0">
                <a:solidFill>
                  <a:srgbClr val="003300"/>
                </a:solidFill>
              </a:rPr>
              <a:t> شكراً ليك  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 </a:t>
            </a:r>
            <a:r>
              <a:rPr lang="ar-EG" sz="7200" b="1" dirty="0" err="1">
                <a:solidFill>
                  <a:srgbClr val="003300"/>
                </a:solidFill>
              </a:rPr>
              <a:t>حبيتنا</a:t>
            </a:r>
            <a:r>
              <a:rPr lang="ar-EG" sz="7200" b="1" dirty="0">
                <a:solidFill>
                  <a:srgbClr val="003300"/>
                </a:solidFill>
              </a:rPr>
              <a:t> في ابنك يسوع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يا </a:t>
            </a:r>
            <a:r>
              <a:rPr lang="ar-EG" sz="7200" b="1" dirty="0" err="1">
                <a:solidFill>
                  <a:srgbClr val="003300"/>
                </a:solidFill>
              </a:rPr>
              <a:t>آبانا</a:t>
            </a:r>
            <a:r>
              <a:rPr lang="ar-EG" sz="7200" b="1" dirty="0">
                <a:solidFill>
                  <a:srgbClr val="003300"/>
                </a:solidFill>
              </a:rPr>
              <a:t> حمداً ليك 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أقبل حبنا في يسوع ) 2</a:t>
            </a:r>
            <a:endParaRPr lang="en-US" sz="72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24765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283488"/>
            <a:ext cx="9144000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5400" b="1" dirty="0"/>
              <a:t>3-</a:t>
            </a:r>
          </a:p>
          <a:p>
            <a:pPr algn="ctr" rtl="1"/>
            <a:r>
              <a:rPr lang="ar-EG" sz="7200" b="1" dirty="0"/>
              <a:t>( النور لما جالي </a:t>
            </a:r>
          </a:p>
          <a:p>
            <a:pPr algn="ctr" rtl="1"/>
            <a:r>
              <a:rPr lang="ar-EG" sz="7200" b="1" dirty="0"/>
              <a:t>    ابتلع الليالي )</a:t>
            </a:r>
            <a:r>
              <a:rPr lang="ar-EG" sz="5400" b="1" dirty="0"/>
              <a:t>2</a:t>
            </a:r>
            <a:r>
              <a:rPr lang="ar-EG" sz="7200" b="1" dirty="0"/>
              <a:t> </a:t>
            </a:r>
          </a:p>
          <a:p>
            <a:pPr algn="ctr" rtl="1"/>
            <a:r>
              <a:rPr lang="ar-EG" sz="7200" b="1" dirty="0"/>
              <a:t> وتسبيحك </a:t>
            </a:r>
            <a:r>
              <a:rPr lang="ar-EG" sz="7200" b="1" dirty="0" err="1"/>
              <a:t>يحلالي</a:t>
            </a:r>
            <a:r>
              <a:rPr lang="ar-EG" sz="7200" b="1" dirty="0"/>
              <a:t> </a:t>
            </a:r>
          </a:p>
          <a:p>
            <a:pPr algn="ctr" rtl="1"/>
            <a:r>
              <a:rPr lang="ar-EG" sz="7200" b="1" dirty="0"/>
              <a:t>في اسم المسيح</a:t>
            </a:r>
            <a:endParaRPr lang="ar-SA" sz="7200" b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470892"/>
            <a:ext cx="9144000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5400" b="1" dirty="0">
                <a:solidFill>
                  <a:srgbClr val="003300"/>
                </a:solidFill>
              </a:rPr>
              <a:t>القرار: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( يا </a:t>
            </a:r>
            <a:r>
              <a:rPr lang="ar-EG" sz="7200" b="1" dirty="0" err="1">
                <a:solidFill>
                  <a:srgbClr val="003300"/>
                </a:solidFill>
              </a:rPr>
              <a:t>آبانا</a:t>
            </a:r>
            <a:r>
              <a:rPr lang="ar-EG" sz="7200" b="1" dirty="0">
                <a:solidFill>
                  <a:srgbClr val="003300"/>
                </a:solidFill>
              </a:rPr>
              <a:t> شكراً ليك  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 </a:t>
            </a:r>
            <a:r>
              <a:rPr lang="ar-EG" sz="7200" b="1" dirty="0" err="1">
                <a:solidFill>
                  <a:srgbClr val="003300"/>
                </a:solidFill>
              </a:rPr>
              <a:t>حبيتنا</a:t>
            </a:r>
            <a:r>
              <a:rPr lang="ar-EG" sz="7200" b="1" dirty="0">
                <a:solidFill>
                  <a:srgbClr val="003300"/>
                </a:solidFill>
              </a:rPr>
              <a:t> في ابنك يسوع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يا </a:t>
            </a:r>
            <a:r>
              <a:rPr lang="ar-EG" sz="7200" b="1" dirty="0" err="1">
                <a:solidFill>
                  <a:srgbClr val="003300"/>
                </a:solidFill>
              </a:rPr>
              <a:t>آبانا</a:t>
            </a:r>
            <a:r>
              <a:rPr lang="ar-EG" sz="7200" b="1" dirty="0">
                <a:solidFill>
                  <a:srgbClr val="003300"/>
                </a:solidFill>
              </a:rPr>
              <a:t> حمداً ليك 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أقبل حبنا في يسوع ) 2</a:t>
            </a:r>
            <a:endParaRPr lang="en-US" sz="72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49243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419755"/>
            <a:ext cx="9144000" cy="5447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sz="6000" b="1" dirty="0"/>
              <a:t>4-</a:t>
            </a:r>
            <a:endParaRPr lang="ar-EG" sz="7200" b="1" dirty="0"/>
          </a:p>
          <a:p>
            <a:pPr algn="ctr" rtl="1"/>
            <a:r>
              <a:rPr lang="ar-SA" sz="7200" b="1" dirty="0"/>
              <a:t>( الأنوار هالّه </a:t>
            </a:r>
            <a:endParaRPr lang="ar-EG" sz="7200" b="1" dirty="0"/>
          </a:p>
          <a:p>
            <a:pPr algn="ctr" rtl="1"/>
            <a:r>
              <a:rPr lang="ar-SA" sz="7200" b="1" dirty="0"/>
              <a:t>والظلام ولّى )</a:t>
            </a:r>
            <a:r>
              <a:rPr lang="ar-EG" sz="5400" b="1" dirty="0"/>
              <a:t>2</a:t>
            </a:r>
            <a:r>
              <a:rPr lang="ar-SA" sz="7200" b="1" dirty="0"/>
              <a:t> </a:t>
            </a:r>
            <a:endParaRPr lang="ar-EG" sz="7200" b="1" dirty="0"/>
          </a:p>
          <a:p>
            <a:pPr algn="ctr" rtl="1"/>
            <a:r>
              <a:rPr lang="ar-SA" sz="7200" b="1" dirty="0"/>
              <a:t> والروح فينا علّىَ </a:t>
            </a:r>
            <a:endParaRPr lang="ar-EG" sz="7200" b="1" dirty="0"/>
          </a:p>
          <a:p>
            <a:pPr algn="ctr" rtl="1"/>
            <a:r>
              <a:rPr lang="ar-SA" sz="7200" b="1" dirty="0"/>
              <a:t>تمجيد المسيح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470892"/>
            <a:ext cx="9144000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5400" b="1" dirty="0">
                <a:solidFill>
                  <a:srgbClr val="003300"/>
                </a:solidFill>
              </a:rPr>
              <a:t>القرار: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( يا </a:t>
            </a:r>
            <a:r>
              <a:rPr lang="ar-EG" sz="7200" b="1" dirty="0" err="1">
                <a:solidFill>
                  <a:srgbClr val="003300"/>
                </a:solidFill>
              </a:rPr>
              <a:t>آبانا</a:t>
            </a:r>
            <a:r>
              <a:rPr lang="ar-EG" sz="7200" b="1" dirty="0">
                <a:solidFill>
                  <a:srgbClr val="003300"/>
                </a:solidFill>
              </a:rPr>
              <a:t> شكراً ليك  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 </a:t>
            </a:r>
            <a:r>
              <a:rPr lang="ar-EG" sz="7200" b="1" dirty="0" err="1">
                <a:solidFill>
                  <a:srgbClr val="003300"/>
                </a:solidFill>
              </a:rPr>
              <a:t>حبيتنا</a:t>
            </a:r>
            <a:r>
              <a:rPr lang="ar-EG" sz="7200" b="1" dirty="0">
                <a:solidFill>
                  <a:srgbClr val="003300"/>
                </a:solidFill>
              </a:rPr>
              <a:t> في ابنك يسوع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يا </a:t>
            </a:r>
            <a:r>
              <a:rPr lang="ar-EG" sz="7200" b="1" dirty="0" err="1">
                <a:solidFill>
                  <a:srgbClr val="003300"/>
                </a:solidFill>
              </a:rPr>
              <a:t>آبانا</a:t>
            </a:r>
            <a:r>
              <a:rPr lang="ar-EG" sz="7200" b="1" dirty="0">
                <a:solidFill>
                  <a:srgbClr val="003300"/>
                </a:solidFill>
              </a:rPr>
              <a:t> حمداً ليك 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أقبل حبنا في يسوع ) 2</a:t>
            </a:r>
            <a:endParaRPr lang="en-US" sz="72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8386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1864</TotalTime>
  <Words>380</Words>
  <Application>Microsoft Office PowerPoint</Application>
  <PresentationFormat>عرض على الشاشة (4:3)</PresentationFormat>
  <Paragraphs>101</Paragraphs>
  <Slides>22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22</vt:i4>
      </vt:variant>
    </vt:vector>
  </HeadingPairs>
  <TitlesOfParts>
    <vt:vector size="25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208</cp:revision>
  <dcterms:created xsi:type="dcterms:W3CDTF">2021-12-07T14:30:00Z</dcterms:created>
  <dcterms:modified xsi:type="dcterms:W3CDTF">2024-03-17T20:22:24Z</dcterms:modified>
</cp:coreProperties>
</file>