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362" r:id="rId3"/>
    <p:sldId id="363" r:id="rId4"/>
    <p:sldId id="274" r:id="rId5"/>
    <p:sldId id="347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62"/>
            <p14:sldId id="363"/>
            <p14:sldId id="274"/>
            <p14:sldId id="347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1" d="100"/>
          <a:sy n="91" d="100"/>
        </p:scale>
        <p:origin x="15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8000" b="1" dirty="0" err="1">
                <a:latin typeface="Arial" charset="0"/>
              </a:rPr>
              <a:t>إطمن</a:t>
            </a:r>
            <a:r>
              <a:rPr lang="ar-SA" sz="8000" b="1" dirty="0">
                <a:latin typeface="Arial" charset="0"/>
              </a:rPr>
              <a:t> </a:t>
            </a:r>
            <a:r>
              <a:rPr lang="ar-SA" sz="8000" b="1" dirty="0" err="1">
                <a:latin typeface="Arial" charset="0"/>
              </a:rPr>
              <a:t>خايف</a:t>
            </a:r>
            <a:r>
              <a:rPr lang="ar-SA" sz="8000" b="1" dirty="0">
                <a:latin typeface="Arial" charset="0"/>
              </a:rPr>
              <a:t> ليه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5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القرار: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خايف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ليه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دا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ناقش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إسمَك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على كفِّيه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طول ما انت ماسك في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إيديه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endParaRPr lang="ar-EG" sz="66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endParaRPr lang="ar-EG" sz="66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05700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عندُه للموت مخارِج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ما هو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هوّ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الأسد الخارج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غالِب وها يِفضل غالِب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9810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في الحرب يحارب عنَّا </a:t>
            </a:r>
          </a:p>
          <a:p>
            <a:pPr algn="ctr"/>
            <a:r>
              <a:rPr lang="ar-EG" sz="7200" b="1" dirty="0"/>
              <a:t>لما </a:t>
            </a:r>
            <a:r>
              <a:rPr lang="ar-EG" sz="7200" b="1" dirty="0" err="1"/>
              <a:t>بنصرُخ</a:t>
            </a:r>
            <a:r>
              <a:rPr lang="ar-EG" sz="7200" b="1" dirty="0"/>
              <a:t> له أعِنَّا</a:t>
            </a:r>
          </a:p>
          <a:p>
            <a:pPr algn="ctr"/>
            <a:r>
              <a:rPr lang="ar-EG" sz="7200" b="1" dirty="0"/>
              <a:t>طول عمره قُريِّب مِنَّا </a:t>
            </a:r>
          </a:p>
          <a:p>
            <a:pPr algn="ctr"/>
            <a:r>
              <a:rPr lang="ar-EG" sz="7200" b="1" dirty="0"/>
              <a:t>ولا يعرف مستحيلات</a:t>
            </a:r>
          </a:p>
        </p:txBody>
      </p:sp>
    </p:spTree>
    <p:extLst>
      <p:ext uri="{BB962C8B-B14F-4D97-AF65-F5344CB8AC3E}">
        <p14:creationId xmlns:p14="http://schemas.microsoft.com/office/powerpoint/2010/main" val="383063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إبليس قدَّامُه مَرعُوب </a:t>
            </a:r>
          </a:p>
          <a:p>
            <a:pPr algn="ctr" rtl="1"/>
            <a:r>
              <a:rPr lang="ar-EG" sz="7200" b="1" dirty="0" err="1"/>
              <a:t>وبإسم</a:t>
            </a:r>
            <a:r>
              <a:rPr lang="ar-EG" sz="7200" b="1" dirty="0"/>
              <a:t> يسوع مَغلوب</a:t>
            </a:r>
          </a:p>
          <a:p>
            <a:pPr algn="ctr" rtl="1"/>
            <a:r>
              <a:rPr lang="ar-EG" sz="7200" b="1" dirty="0"/>
              <a:t>واحنا بدمّ المصلوب </a:t>
            </a:r>
          </a:p>
          <a:p>
            <a:pPr algn="ctr" rtl="1"/>
            <a:r>
              <a:rPr lang="ar-EG" sz="7200" b="1" dirty="0"/>
              <a:t>مَضمون لينا انتصارات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41700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5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القرار: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خايف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ليه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دا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ناقش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إسمَك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على كفِّيه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طول ما انت ماسك في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إيديه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endParaRPr lang="ar-EG" sz="66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endParaRPr lang="ar-EG" sz="66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18169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عندُه للموت مخارِج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ما هو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هوّ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الأسد الخارج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غالِب وها يِفضل غالِب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94275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5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القرار: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خايف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ليه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دا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ناقش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إسمَك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على كفِّيه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طول ما انت ماسك في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إيديه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endParaRPr lang="ar-EG" sz="66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endParaRPr lang="ar-EG" sz="66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9709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عندُه للموت مخارِج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ما هو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هوّ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الأسد الخارج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غالِب وها يِفضل غالِب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764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ع الموج العالي </a:t>
            </a:r>
            <a:r>
              <a:rPr lang="ar-EG" sz="7200" b="1" dirty="0" err="1"/>
              <a:t>بيِمشي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وكمان المرضَى </a:t>
            </a:r>
            <a:r>
              <a:rPr lang="ar-EG" sz="7200" b="1" dirty="0" err="1"/>
              <a:t>بيِشفي</a:t>
            </a:r>
            <a:endParaRPr lang="ar-EG" sz="7200" b="1" dirty="0"/>
          </a:p>
          <a:p>
            <a:pPr algn="ctr"/>
            <a:r>
              <a:rPr lang="ar-EG" sz="7200" b="1" dirty="0"/>
              <a:t>يِدِّي </a:t>
            </a:r>
            <a:r>
              <a:rPr lang="ar-EG" sz="7200" b="1" dirty="0" err="1"/>
              <a:t>وبالنِّعمه</a:t>
            </a:r>
            <a:r>
              <a:rPr lang="ar-EG" sz="7200" b="1" dirty="0"/>
              <a:t> يكفِّي </a:t>
            </a:r>
          </a:p>
          <a:p>
            <a:pPr algn="ctr"/>
            <a:r>
              <a:rPr lang="ar-EG" sz="7200" b="1" dirty="0"/>
              <a:t>ويسدِّد الاحتياجات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في البحر يشُقّ طريق </a:t>
            </a:r>
          </a:p>
          <a:p>
            <a:pPr algn="ctr" rtl="1"/>
            <a:r>
              <a:rPr lang="ar-EG" sz="7200" b="1" dirty="0"/>
              <a:t>يتمَجِّد وَسط الضِّيق</a:t>
            </a:r>
          </a:p>
          <a:p>
            <a:pPr algn="ctr" rtl="1"/>
            <a:r>
              <a:rPr lang="ar-EG" sz="7200" b="1" dirty="0"/>
              <a:t>وامَّا الأحوال بتضِيق </a:t>
            </a:r>
          </a:p>
          <a:p>
            <a:pPr algn="ctr" rtl="1"/>
            <a:r>
              <a:rPr lang="ar-EG" sz="7200" b="1" dirty="0"/>
              <a:t>يِجي ويِصنع قُوَّات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5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القرار: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خايف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ليه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دا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ناقش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إسمَك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على كفِّيه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طول ما انت ماسك في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إيديه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</a:p>
          <a:p>
            <a:pPr algn="ctr" rtl="1">
              <a:defRPr/>
            </a:pP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6600" b="1" dirty="0">
                <a:solidFill>
                  <a:srgbClr val="003300"/>
                </a:solidFill>
                <a:latin typeface="Helvetica Neue"/>
              </a:rPr>
              <a:t> </a:t>
            </a:r>
            <a:r>
              <a:rPr lang="ar-EG" sz="66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endParaRPr lang="ar-EG" sz="66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endParaRPr lang="ar-EG" sz="66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6442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عندُه للموت مخارِج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ما هو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هوّ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الأسد الخارج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غالِب وها يِفضل غالِب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  <a:r>
              <a:rPr lang="ar-EG" sz="7200" b="1" dirty="0" err="1">
                <a:solidFill>
                  <a:srgbClr val="003300"/>
                </a:solidFill>
                <a:latin typeface="Helvetica Neue"/>
              </a:rPr>
              <a:t>اطمِّن</a:t>
            </a:r>
            <a:r>
              <a:rPr lang="ar-EG" sz="7200" b="1" dirty="0">
                <a:solidFill>
                  <a:srgbClr val="003300"/>
                </a:solidFill>
                <a:latin typeface="Helvetica Neue"/>
              </a:rPr>
              <a:t>  </a:t>
            </a:r>
          </a:p>
          <a:p>
            <a:pPr algn="ctr" rtl="1">
              <a:defRPr/>
            </a:pPr>
            <a:endParaRPr lang="ar-EG" sz="7200" b="1" dirty="0">
              <a:solidFill>
                <a:srgbClr val="003300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2180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ضابِط كلّ الأكوان </a:t>
            </a:r>
          </a:p>
          <a:p>
            <a:pPr algn="ctr"/>
            <a:r>
              <a:rPr lang="ar-EG" sz="7200" b="1" dirty="0"/>
              <a:t>وبرُوحُه في كلّ مكان</a:t>
            </a:r>
          </a:p>
          <a:p>
            <a:pPr algn="ctr"/>
            <a:r>
              <a:rPr lang="ar-EG" sz="7200" b="1" dirty="0"/>
              <a:t>وبيِدِّي سلام وأمان </a:t>
            </a:r>
          </a:p>
          <a:p>
            <a:pPr algn="ctr"/>
            <a:r>
              <a:rPr lang="ar-EG" sz="7200" b="1" dirty="0"/>
              <a:t>للِّي </a:t>
            </a:r>
            <a:r>
              <a:rPr lang="ar-EG" sz="7200" b="1" dirty="0" err="1"/>
              <a:t>بيتعلَّق</a:t>
            </a:r>
            <a:r>
              <a:rPr lang="ar-EG" sz="7200" b="1" dirty="0"/>
              <a:t> بيه</a:t>
            </a:r>
          </a:p>
        </p:txBody>
      </p:sp>
    </p:spTree>
    <p:extLst>
      <p:ext uri="{BB962C8B-B14F-4D97-AF65-F5344CB8AC3E}">
        <p14:creationId xmlns:p14="http://schemas.microsoft.com/office/powerpoint/2010/main" val="1917405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في </a:t>
            </a:r>
            <a:r>
              <a:rPr lang="ar-EG" sz="7200" b="1" dirty="0" err="1"/>
              <a:t>الرَّحمه</a:t>
            </a:r>
            <a:r>
              <a:rPr lang="ar-EG" sz="7200" b="1" dirty="0"/>
              <a:t> ما لُهش مثيل وفِداؤه </a:t>
            </a:r>
            <a:r>
              <a:rPr lang="ar-EG" sz="7200" b="1" dirty="0" err="1"/>
              <a:t>دا</a:t>
            </a:r>
            <a:r>
              <a:rPr lang="ar-EG" sz="7200" b="1" dirty="0"/>
              <a:t> هُوّ دليل</a:t>
            </a:r>
          </a:p>
          <a:p>
            <a:pPr algn="ctr" rtl="1"/>
            <a:r>
              <a:rPr lang="ar-EG" sz="7200" b="1" dirty="0"/>
              <a:t>عن حُبُّه لكلّ ذليل غالي ومحبوب في عينيه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66305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217</Words>
  <Application>Microsoft Office PowerPoint</Application>
  <PresentationFormat>عرض على الشاشة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202</cp:revision>
  <dcterms:created xsi:type="dcterms:W3CDTF">2021-12-07T14:30:00Z</dcterms:created>
  <dcterms:modified xsi:type="dcterms:W3CDTF">2023-05-15T11:19:45Z</dcterms:modified>
</cp:coreProperties>
</file>