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52" r:id="rId3"/>
    <p:sldId id="274" r:id="rId4"/>
    <p:sldId id="347" r:id="rId5"/>
    <p:sldId id="353" r:id="rId6"/>
    <p:sldId id="354" r:id="rId7"/>
    <p:sldId id="355" r:id="rId8"/>
    <p:sldId id="356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52"/>
            <p14:sldId id="274"/>
            <p14:sldId id="347"/>
            <p14:sldId id="353"/>
            <p14:sldId id="354"/>
            <p14:sldId id="355"/>
            <p14:sldId id="35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64" d="100"/>
          <a:sy n="64" d="100"/>
        </p:scale>
        <p:origin x="60" y="3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568910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7200" b="1" dirty="0"/>
              <a:t>أغني في وسط الآلام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096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(أغني في وسط الآلام 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وأعبد إلهي على الدوام)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(ماشي </a:t>
            </a:r>
            <a:r>
              <a:rPr lang="ar-EG" sz="7200" b="1" dirty="0" err="1">
                <a:solidFill>
                  <a:srgbClr val="003300"/>
                </a:solidFill>
              </a:rPr>
              <a:t>معايا</a:t>
            </a:r>
            <a:r>
              <a:rPr lang="ar-EG" sz="7200" b="1" dirty="0">
                <a:solidFill>
                  <a:srgbClr val="003300"/>
                </a:solidFill>
              </a:rPr>
              <a:t> طول الأيام) 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r>
              <a:rPr lang="ar-EG" sz="7200" b="1" dirty="0">
                <a:solidFill>
                  <a:srgbClr val="003300"/>
                </a:solidFill>
              </a:rPr>
              <a:t> رحمة وخير وماليني سلام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06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967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5400" b="1" dirty="0"/>
              <a:t>1-</a:t>
            </a:r>
            <a:r>
              <a:rPr lang="ar-EG" sz="6600" b="1" dirty="0"/>
              <a:t> </a:t>
            </a:r>
          </a:p>
          <a:p>
            <a:pPr algn="ctr" fontAlgn="base"/>
            <a:r>
              <a:rPr lang="ar-EG" sz="6600" b="1" dirty="0"/>
              <a:t>(لوكنت في ضيق مش </a:t>
            </a:r>
            <a:r>
              <a:rPr lang="ar-EG" sz="6600" b="1" dirty="0" err="1"/>
              <a:t>هيسيبني</a:t>
            </a:r>
            <a:r>
              <a:rPr lang="ar-EG" sz="6600" b="1" dirty="0"/>
              <a:t> </a:t>
            </a:r>
            <a:r>
              <a:rPr lang="ar-EG" sz="6600" b="1" dirty="0" err="1"/>
              <a:t>مادمت</a:t>
            </a:r>
            <a:r>
              <a:rPr lang="ar-EG" sz="6600" b="1" dirty="0"/>
              <a:t> بعيش ملء مشيئته) </a:t>
            </a:r>
            <a:r>
              <a:rPr lang="ar-EG" sz="5400" b="1" dirty="0"/>
              <a:t>2</a:t>
            </a:r>
          </a:p>
          <a:p>
            <a:pPr algn="ctr" fontAlgn="base"/>
            <a:r>
              <a:rPr lang="ar-EG" sz="6600" b="1" dirty="0"/>
              <a:t>(في وقته </a:t>
            </a:r>
            <a:r>
              <a:rPr lang="ar-EG" sz="6600" b="1" dirty="0" err="1"/>
              <a:t>بيسرع</a:t>
            </a:r>
            <a:r>
              <a:rPr lang="ar-EG" sz="6600" b="1" dirty="0"/>
              <a:t> لنجاتي) </a:t>
            </a:r>
            <a:r>
              <a:rPr lang="ar-EG" sz="5400" b="1" dirty="0"/>
              <a:t>2</a:t>
            </a:r>
            <a:r>
              <a:rPr lang="ar-EG" sz="6600" b="1" dirty="0"/>
              <a:t> ويملا عمري بمعرفته</a:t>
            </a:r>
            <a:endParaRPr 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096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(أغني في وسط الآلام 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وأعبد إلهي على الدوام)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(ماشي </a:t>
            </a:r>
            <a:r>
              <a:rPr lang="ar-EG" sz="7200" b="1" dirty="0" err="1">
                <a:solidFill>
                  <a:srgbClr val="003300"/>
                </a:solidFill>
              </a:rPr>
              <a:t>معايا</a:t>
            </a:r>
            <a:r>
              <a:rPr lang="ar-EG" sz="7200" b="1" dirty="0">
                <a:solidFill>
                  <a:srgbClr val="003300"/>
                </a:solidFill>
              </a:rPr>
              <a:t> طول الأيام) 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r>
              <a:rPr lang="ar-EG" sz="7200" b="1" dirty="0">
                <a:solidFill>
                  <a:srgbClr val="003300"/>
                </a:solidFill>
              </a:rPr>
              <a:t> رحمة وخير وماليني سلام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128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5400" b="1" dirty="0"/>
              <a:t>2-</a:t>
            </a:r>
            <a:r>
              <a:rPr lang="ar-EG" sz="6600" b="1" dirty="0"/>
              <a:t> </a:t>
            </a:r>
          </a:p>
          <a:p>
            <a:pPr algn="ctr" fontAlgn="base"/>
            <a:r>
              <a:rPr lang="ar-EG" sz="6600" b="1" dirty="0"/>
              <a:t>(سعادتي في وقت </a:t>
            </a:r>
            <a:r>
              <a:rPr lang="ar-EG" sz="6600" b="1" dirty="0" err="1"/>
              <a:t>الإضطهاد</a:t>
            </a:r>
            <a:r>
              <a:rPr lang="ar-EG" sz="6600" b="1" dirty="0"/>
              <a:t> </a:t>
            </a:r>
          </a:p>
          <a:p>
            <a:pPr algn="ctr" fontAlgn="base"/>
            <a:r>
              <a:rPr lang="ar-EG" sz="6600" b="1" dirty="0"/>
              <a:t>إني </a:t>
            </a:r>
            <a:r>
              <a:rPr lang="ar-EG" sz="6600" b="1" dirty="0" err="1"/>
              <a:t>بشاركه</a:t>
            </a:r>
            <a:r>
              <a:rPr lang="ar-EG" sz="6600" b="1" dirty="0"/>
              <a:t> في آلامه)</a:t>
            </a:r>
            <a:r>
              <a:rPr lang="ar-EG" sz="5400" b="1" dirty="0"/>
              <a:t>2</a:t>
            </a:r>
            <a:endParaRPr lang="ar-EG" sz="6600" b="1" dirty="0"/>
          </a:p>
          <a:p>
            <a:pPr algn="ctr" fontAlgn="base"/>
            <a:r>
              <a:rPr lang="ar-EG" sz="6000" b="1" dirty="0"/>
              <a:t>(رفضوه ورفضوني أعيش فرحان)</a:t>
            </a:r>
            <a:r>
              <a:rPr lang="ar-EG" sz="5400" b="1" dirty="0"/>
              <a:t>2</a:t>
            </a:r>
            <a:r>
              <a:rPr lang="ar-EG" sz="6600" b="1" dirty="0"/>
              <a:t> </a:t>
            </a:r>
            <a:r>
              <a:rPr lang="ar-EG" sz="6600" b="1" dirty="0" err="1"/>
              <a:t>هتشارك</a:t>
            </a:r>
            <a:r>
              <a:rPr lang="ar-EG" sz="6600" b="1" dirty="0"/>
              <a:t> بكره </a:t>
            </a:r>
            <a:r>
              <a:rPr lang="ar-EG" sz="6600" b="1" dirty="0" err="1"/>
              <a:t>فى</a:t>
            </a:r>
            <a:r>
              <a:rPr lang="ar-EG" sz="6600" b="1" dirty="0"/>
              <a:t> أمجاده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11085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096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(أغني في وسط الآلام 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وأعبد إلهي على الدوام)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(ماشي </a:t>
            </a:r>
            <a:r>
              <a:rPr lang="ar-EG" sz="7200" b="1" dirty="0" err="1">
                <a:solidFill>
                  <a:srgbClr val="003300"/>
                </a:solidFill>
              </a:rPr>
              <a:t>معايا</a:t>
            </a:r>
            <a:r>
              <a:rPr lang="ar-EG" sz="7200" b="1" dirty="0">
                <a:solidFill>
                  <a:srgbClr val="003300"/>
                </a:solidFill>
              </a:rPr>
              <a:t> طول الأيام) 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r>
              <a:rPr lang="ar-EG" sz="7200" b="1" dirty="0">
                <a:solidFill>
                  <a:srgbClr val="003300"/>
                </a:solidFill>
              </a:rPr>
              <a:t> رحمة وخير وماليني سلام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974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967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5400" b="1" dirty="0"/>
              <a:t>3-</a:t>
            </a:r>
            <a:r>
              <a:rPr lang="ar-EG" sz="6600" b="1" dirty="0"/>
              <a:t> </a:t>
            </a:r>
          </a:p>
          <a:p>
            <a:pPr algn="ctr" fontAlgn="base"/>
            <a:r>
              <a:rPr lang="ar-EG" sz="6600" b="1" dirty="0"/>
              <a:t> (انت اللي بتبقي يا راعي </a:t>
            </a:r>
          </a:p>
          <a:p>
            <a:pPr algn="ctr" fontAlgn="base"/>
            <a:r>
              <a:rPr lang="ar-EG" sz="6600" b="1" dirty="0"/>
              <a:t>على عهدك ما </a:t>
            </a:r>
            <a:r>
              <a:rPr lang="ar-EG" sz="6600" b="1" dirty="0" err="1"/>
              <a:t>بتتغير</a:t>
            </a:r>
            <a:r>
              <a:rPr lang="ar-EG" sz="6600" b="1" dirty="0"/>
              <a:t>)</a:t>
            </a:r>
            <a:r>
              <a:rPr lang="ar-EG" sz="5400" b="1" dirty="0"/>
              <a:t>2</a:t>
            </a:r>
            <a:endParaRPr lang="ar-EG" sz="6600" b="1" dirty="0"/>
          </a:p>
          <a:p>
            <a:pPr algn="ctr" fontAlgn="base"/>
            <a:r>
              <a:rPr lang="ar-EG" sz="6600" b="1" dirty="0"/>
              <a:t>(بحنان وبحب تضمني ليك)</a:t>
            </a:r>
            <a:r>
              <a:rPr lang="ar-EG" sz="5400" b="1" dirty="0"/>
              <a:t>2</a:t>
            </a:r>
            <a:r>
              <a:rPr lang="ar-EG" sz="6600" b="1" dirty="0"/>
              <a:t>  </a:t>
            </a:r>
            <a:r>
              <a:rPr lang="ar-EG" sz="6600" b="1" dirty="0" err="1"/>
              <a:t>تجيني</a:t>
            </a:r>
            <a:r>
              <a:rPr lang="ar-EG" sz="6600" b="1" dirty="0"/>
              <a:t> أبداً ما </a:t>
            </a:r>
            <a:r>
              <a:rPr lang="ar-EG" sz="6600" b="1" dirty="0" err="1"/>
              <a:t>بتتأخر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41778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096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(أغني في وسط الآلام 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وأعبد إلهي على الدوام)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(ماشي </a:t>
            </a:r>
            <a:r>
              <a:rPr lang="ar-EG" sz="7200" b="1" dirty="0" err="1">
                <a:solidFill>
                  <a:srgbClr val="003300"/>
                </a:solidFill>
              </a:rPr>
              <a:t>معايا</a:t>
            </a:r>
            <a:r>
              <a:rPr lang="ar-EG" sz="7200" b="1" dirty="0">
                <a:solidFill>
                  <a:srgbClr val="003300"/>
                </a:solidFill>
              </a:rPr>
              <a:t> طول الأيام) 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r>
              <a:rPr lang="ar-EG" sz="7200" b="1" dirty="0">
                <a:solidFill>
                  <a:srgbClr val="003300"/>
                </a:solidFill>
              </a:rPr>
              <a:t> رحمة وخير وماليني سلام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147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1872</TotalTime>
  <Words>176</Words>
  <Application>Microsoft Office PowerPoint</Application>
  <PresentationFormat>عرض على الشاشة (4:3)</PresentationFormat>
  <Paragraphs>25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208</cp:revision>
  <dcterms:created xsi:type="dcterms:W3CDTF">2021-12-07T14:30:00Z</dcterms:created>
  <dcterms:modified xsi:type="dcterms:W3CDTF">2024-03-04T13:04:17Z</dcterms:modified>
</cp:coreProperties>
</file>