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5" r:id="rId2"/>
    <p:sldId id="346" r:id="rId3"/>
    <p:sldId id="274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372" r:id="rId16"/>
    <p:sldId id="373" r:id="rId17"/>
    <p:sldId id="29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61"/>
            <p14:sldId id="362"/>
            <p14:sldId id="363"/>
            <p14:sldId id="364"/>
            <p14:sldId id="365"/>
            <p14:sldId id="366"/>
            <p14:sldId id="367"/>
            <p14:sldId id="368"/>
            <p14:sldId id="369"/>
            <p14:sldId id="370"/>
            <p14:sldId id="371"/>
            <p14:sldId id="372"/>
            <p14:sldId id="37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4" d="100"/>
          <a:sy n="64" d="100"/>
        </p:scale>
        <p:origin x="48" y="3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/>
              <a:t>اِفتَح يا رَب عُيُون شَعبك 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ياعَالي</a:t>
            </a:r>
            <a:r>
              <a:rPr lang="ar-EG" sz="6000" b="1" dirty="0">
                <a:solidFill>
                  <a:srgbClr val="003300"/>
                </a:solidFill>
              </a:rPr>
              <a:t> يا قُدُّوس </a:t>
            </a:r>
            <a:r>
              <a:rPr lang="ar-EG" sz="6000" b="1" dirty="0" err="1">
                <a:solidFill>
                  <a:srgbClr val="003300"/>
                </a:solidFill>
              </a:rPr>
              <a:t>ياخَالِق</a:t>
            </a:r>
            <a:r>
              <a:rPr lang="ar-EG" sz="6000" b="1" dirty="0">
                <a:solidFill>
                  <a:srgbClr val="003300"/>
                </a:solidFill>
              </a:rPr>
              <a:t> النُّفوس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شَــــــعبك هِنا وَاقِف أمَامَك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 err="1">
                <a:solidFill>
                  <a:srgbClr val="003300"/>
                </a:solidFill>
              </a:rPr>
              <a:t>جَايين</a:t>
            </a:r>
            <a:r>
              <a:rPr lang="ar-EG" sz="6600" b="1" dirty="0">
                <a:solidFill>
                  <a:srgbClr val="003300"/>
                </a:solidFill>
              </a:rPr>
              <a:t> بِهِيبَة قُدَّام جَـــــلالك</a:t>
            </a:r>
          </a:p>
          <a:p>
            <a:pPr algn="ctr" fontAlgn="base"/>
            <a:r>
              <a:rPr lang="ar-EG" sz="6600" b="1" dirty="0">
                <a:solidFill>
                  <a:srgbClr val="003300"/>
                </a:solidFill>
              </a:rPr>
              <a:t>يا عَالــــــــــي يا قُدُّوس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97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7200" b="1" dirty="0"/>
              <a:t> </a:t>
            </a:r>
            <a:r>
              <a:rPr lang="en-US" sz="7200" b="1" dirty="0"/>
              <a:t>-4</a:t>
            </a:r>
          </a:p>
          <a:p>
            <a:pPr algn="ctr" fontAlgn="base"/>
            <a:r>
              <a:rPr lang="ar-EG" sz="7200" b="1" dirty="0"/>
              <a:t>بُيُوت عَبيدك اِحفَظْها</a:t>
            </a:r>
          </a:p>
          <a:p>
            <a:pPr algn="ctr" fontAlgn="base"/>
            <a:r>
              <a:rPr lang="ar-EG" sz="7200" b="1" dirty="0"/>
              <a:t>تِمِد </a:t>
            </a:r>
            <a:r>
              <a:rPr lang="ar-EG" sz="7200" b="1" dirty="0" err="1"/>
              <a:t>إيدَك</a:t>
            </a:r>
            <a:r>
              <a:rPr lang="ar-EG" sz="7200" b="1" dirty="0"/>
              <a:t> وتصُونهـا</a:t>
            </a:r>
            <a:br>
              <a:rPr lang="ar-EG" sz="7200" b="1" dirty="0"/>
            </a:br>
            <a:r>
              <a:rPr lang="ar-EG" sz="7200" b="1" dirty="0"/>
              <a:t>صُـــوت التَّرَنُّم يُغمُرها</a:t>
            </a:r>
          </a:p>
          <a:p>
            <a:pPr algn="ctr" fontAlgn="base"/>
            <a:r>
              <a:rPr lang="ar-EG" sz="7200" b="1" dirty="0" err="1"/>
              <a:t>تيجي</a:t>
            </a:r>
            <a:r>
              <a:rPr lang="ar-EG" sz="7200" b="1" dirty="0"/>
              <a:t> بحضُور مَلمُوس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4069388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06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7200" b="1" dirty="0"/>
              <a:t>مَفيش مَثيلَك يا غَـــالِب   تِصنَع لِشَعبك </a:t>
            </a:r>
            <a:r>
              <a:rPr lang="ar-EG" sz="7200" b="1" dirty="0" err="1"/>
              <a:t>عَجَــايب</a:t>
            </a:r>
            <a:br>
              <a:rPr lang="ar-EG" sz="7200" b="1" dirty="0"/>
            </a:br>
            <a:r>
              <a:rPr lang="ar-EG" sz="7200" b="1" dirty="0"/>
              <a:t>وِتِحفَظُه في التَّجَــارِب</a:t>
            </a:r>
          </a:p>
          <a:p>
            <a:pPr algn="ctr" fontAlgn="base"/>
            <a:r>
              <a:rPr lang="ar-EG" sz="7200" b="1" dirty="0"/>
              <a:t>إبليس يعُــــود مَفرُوس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7508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ياعَالي</a:t>
            </a:r>
            <a:r>
              <a:rPr lang="ar-EG" sz="6000" b="1" dirty="0">
                <a:solidFill>
                  <a:srgbClr val="003300"/>
                </a:solidFill>
              </a:rPr>
              <a:t> يا قُدُّوس </a:t>
            </a:r>
            <a:r>
              <a:rPr lang="ar-EG" sz="6000" b="1" dirty="0" err="1">
                <a:solidFill>
                  <a:srgbClr val="003300"/>
                </a:solidFill>
              </a:rPr>
              <a:t>ياخَالِق</a:t>
            </a:r>
            <a:r>
              <a:rPr lang="ar-EG" sz="6000" b="1" dirty="0">
                <a:solidFill>
                  <a:srgbClr val="003300"/>
                </a:solidFill>
              </a:rPr>
              <a:t> النُّفوس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شَــــــعبك هِنا وَاقِف أمَامَك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 err="1">
                <a:solidFill>
                  <a:srgbClr val="003300"/>
                </a:solidFill>
              </a:rPr>
              <a:t>جَايين</a:t>
            </a:r>
            <a:r>
              <a:rPr lang="ar-EG" sz="6600" b="1" dirty="0">
                <a:solidFill>
                  <a:srgbClr val="003300"/>
                </a:solidFill>
              </a:rPr>
              <a:t> بِهِيبَة قُدَّام جَـــــلالك</a:t>
            </a:r>
          </a:p>
          <a:p>
            <a:pPr algn="ctr" fontAlgn="base"/>
            <a:r>
              <a:rPr lang="ar-EG" sz="6600" b="1" dirty="0">
                <a:solidFill>
                  <a:srgbClr val="003300"/>
                </a:solidFill>
              </a:rPr>
              <a:t>يا عَالــــــــــي يا قُدُّوس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30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7200" b="1" dirty="0"/>
              <a:t> </a:t>
            </a:r>
            <a:r>
              <a:rPr lang="en-US" sz="7200" b="1" dirty="0"/>
              <a:t>-5</a:t>
            </a:r>
          </a:p>
          <a:p>
            <a:pPr algn="ctr" fontAlgn="base"/>
            <a:r>
              <a:rPr lang="ar-EG" sz="7200" b="1" dirty="0"/>
              <a:t>فَضِّينا مِنهــــا أيَادِينا</a:t>
            </a:r>
          </a:p>
          <a:p>
            <a:pPr algn="ctr" fontAlgn="base"/>
            <a:r>
              <a:rPr lang="ar-EG" sz="7200" b="1" dirty="0"/>
              <a:t>لا تخُصَّنا </a:t>
            </a:r>
            <a:r>
              <a:rPr lang="ar-EG" sz="7200" b="1" dirty="0" err="1"/>
              <a:t>وَلاهيش</a:t>
            </a:r>
            <a:r>
              <a:rPr lang="ar-EG" sz="7200" b="1" dirty="0"/>
              <a:t> لِينا</a:t>
            </a:r>
            <a:br>
              <a:rPr lang="ar-EG" sz="7200" b="1" dirty="0"/>
            </a:br>
            <a:r>
              <a:rPr lang="ar-EG" sz="7200" b="1" dirty="0"/>
              <a:t>بالتَّقوَى وقَدَاسة السِّيرَة </a:t>
            </a:r>
            <a:r>
              <a:rPr lang="ar-EG" sz="7200" b="1" dirty="0" err="1"/>
              <a:t>ماهيش</a:t>
            </a:r>
            <a:r>
              <a:rPr lang="ar-EG" sz="7200" b="1" dirty="0"/>
              <a:t> غِنَى وفلــــوس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752828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06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7200" b="1" dirty="0"/>
              <a:t>وَلا احنا </a:t>
            </a:r>
            <a:r>
              <a:rPr lang="ar-EG" sz="7200" b="1" dirty="0" err="1"/>
              <a:t>هانكَلبِش</a:t>
            </a:r>
            <a:r>
              <a:rPr lang="ar-EG" sz="7200" b="1" dirty="0"/>
              <a:t> فِيهـا</a:t>
            </a:r>
          </a:p>
          <a:p>
            <a:pPr algn="ctr" fontAlgn="base"/>
            <a:r>
              <a:rPr lang="ar-EG" sz="7200" b="1" dirty="0"/>
              <a:t>وَطأة قَدَم </a:t>
            </a:r>
            <a:r>
              <a:rPr lang="ar-EG" sz="7200" b="1" dirty="0" err="1"/>
              <a:t>بِنعَدِّيهـــــا</a:t>
            </a:r>
            <a:br>
              <a:rPr lang="ar-EG" sz="7200" b="1" dirty="0"/>
            </a:br>
            <a:r>
              <a:rPr lang="ar-EG" sz="7200" b="1" dirty="0"/>
              <a:t>لكِن قُلوبنــــا ما تِبغِيها   عَابرين بِعَــــزم نِدُوس</a:t>
            </a:r>
            <a:br>
              <a:rPr lang="ar-EG" sz="7200" b="1" dirty="0"/>
            </a:b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611196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ياعَالي</a:t>
            </a:r>
            <a:r>
              <a:rPr lang="ar-EG" sz="6000" b="1" dirty="0">
                <a:solidFill>
                  <a:srgbClr val="003300"/>
                </a:solidFill>
              </a:rPr>
              <a:t> يا قُدُّوس </a:t>
            </a:r>
            <a:r>
              <a:rPr lang="ar-EG" sz="6000" b="1" dirty="0" err="1">
                <a:solidFill>
                  <a:srgbClr val="003300"/>
                </a:solidFill>
              </a:rPr>
              <a:t>ياخَالِق</a:t>
            </a:r>
            <a:r>
              <a:rPr lang="ar-EG" sz="6000" b="1" dirty="0">
                <a:solidFill>
                  <a:srgbClr val="003300"/>
                </a:solidFill>
              </a:rPr>
              <a:t> النُّفوس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شَــــــعبك هِنا وَاقِف أمَامَك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 err="1">
                <a:solidFill>
                  <a:srgbClr val="003300"/>
                </a:solidFill>
              </a:rPr>
              <a:t>جَايين</a:t>
            </a:r>
            <a:r>
              <a:rPr lang="ar-EG" sz="6600" b="1" dirty="0">
                <a:solidFill>
                  <a:srgbClr val="003300"/>
                </a:solidFill>
              </a:rPr>
              <a:t> بِهِيبَة قُدَّام جَـــــلالك</a:t>
            </a:r>
          </a:p>
          <a:p>
            <a:pPr algn="ctr" fontAlgn="base"/>
            <a:r>
              <a:rPr lang="ar-EG" sz="6600" b="1" dirty="0">
                <a:solidFill>
                  <a:srgbClr val="003300"/>
                </a:solidFill>
              </a:rPr>
              <a:t>يا عَالــــــــــي يا قُدُّوس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394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7200" b="1" dirty="0"/>
              <a:t> </a:t>
            </a:r>
            <a:r>
              <a:rPr lang="en-US" sz="7200" b="1" dirty="0"/>
              <a:t>-1</a:t>
            </a:r>
          </a:p>
          <a:p>
            <a:pPr algn="ctr" fontAlgn="base"/>
            <a:r>
              <a:rPr lang="ar-EG" sz="7200" b="1" dirty="0"/>
              <a:t>اِفتَح يا رَب عُيُون شَعبك   يشوفك </a:t>
            </a:r>
            <a:r>
              <a:rPr lang="ar-EG" sz="7200" b="1" dirty="0" err="1"/>
              <a:t>إنتَ</a:t>
            </a:r>
            <a:r>
              <a:rPr lang="ar-EG" sz="7200" b="1" dirty="0"/>
              <a:t> ويسمَع لَك</a:t>
            </a:r>
            <a:br>
              <a:rPr lang="ar-EG" sz="7200" b="1" dirty="0"/>
            </a:br>
            <a:r>
              <a:rPr lang="ar-EG" sz="7200" b="1" dirty="0"/>
              <a:t>تِغفِر خَطَــــــاياه ويرجَع لَك   </a:t>
            </a:r>
            <a:r>
              <a:rPr lang="ar-EG" sz="7200" b="1" dirty="0" err="1"/>
              <a:t>وِعالخَطَـــــــايَا</a:t>
            </a:r>
            <a:r>
              <a:rPr lang="ar-EG" sz="7200" b="1" dirty="0"/>
              <a:t> يدُوس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06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7200" b="1"/>
              <a:t>وِإن كان في وَسطِينـا حَرَام   قُدَّام عَدُوِّنا اِنهِـــــــزَام</a:t>
            </a:r>
            <a:br>
              <a:rPr lang="ar-EG" sz="7200" b="1"/>
            </a:br>
            <a:r>
              <a:rPr lang="ar-EG" sz="7200" b="1"/>
              <a:t>اِكشِفْ لِنا فين هوَ عَخَّــــان   وِاحفَظنا مِن اللُّصُوص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ياعَالي</a:t>
            </a:r>
            <a:r>
              <a:rPr lang="ar-EG" sz="6000" b="1" dirty="0">
                <a:solidFill>
                  <a:srgbClr val="003300"/>
                </a:solidFill>
              </a:rPr>
              <a:t> يا قُدُّوس </a:t>
            </a:r>
            <a:r>
              <a:rPr lang="ar-EG" sz="6000" b="1" dirty="0" err="1">
                <a:solidFill>
                  <a:srgbClr val="003300"/>
                </a:solidFill>
              </a:rPr>
              <a:t>ياخَالِق</a:t>
            </a:r>
            <a:r>
              <a:rPr lang="ar-EG" sz="6000" b="1" dirty="0">
                <a:solidFill>
                  <a:srgbClr val="003300"/>
                </a:solidFill>
              </a:rPr>
              <a:t> النُّفوس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شَــــــعبك هِنا وَاقِف أمَامَك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 err="1">
                <a:solidFill>
                  <a:srgbClr val="003300"/>
                </a:solidFill>
              </a:rPr>
              <a:t>جَايين</a:t>
            </a:r>
            <a:r>
              <a:rPr lang="ar-EG" sz="6600" b="1" dirty="0">
                <a:solidFill>
                  <a:srgbClr val="003300"/>
                </a:solidFill>
              </a:rPr>
              <a:t> بِهِيبَة قُدَّام جَـــــلالك</a:t>
            </a:r>
          </a:p>
          <a:p>
            <a:pPr algn="ctr" fontAlgn="base"/>
            <a:r>
              <a:rPr lang="ar-EG" sz="6600" b="1" dirty="0">
                <a:solidFill>
                  <a:srgbClr val="003300"/>
                </a:solidFill>
              </a:rPr>
              <a:t>يا عَالــــــــــي يا قُدُّوس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7200" b="1" dirty="0"/>
              <a:t> </a:t>
            </a:r>
            <a:r>
              <a:rPr lang="en-US" sz="7200" b="1" dirty="0"/>
              <a:t>-2</a:t>
            </a:r>
          </a:p>
          <a:p>
            <a:pPr algn="ctr" fontAlgn="base"/>
            <a:r>
              <a:rPr lang="ar-EG" sz="7200" b="1" dirty="0" err="1"/>
              <a:t>جَايين</a:t>
            </a:r>
            <a:r>
              <a:rPr lang="ar-EG" sz="7200" b="1" dirty="0"/>
              <a:t> غَرَضنا تِشَكِّلنا   </a:t>
            </a:r>
          </a:p>
          <a:p>
            <a:pPr algn="ctr" fontAlgn="base"/>
            <a:r>
              <a:rPr lang="ar-EG" sz="7200" b="1" dirty="0" err="1"/>
              <a:t>دا</a:t>
            </a:r>
            <a:r>
              <a:rPr lang="ar-EG" sz="7200" b="1" dirty="0"/>
              <a:t> إحنا عَمَلك يا جَابِلنا</a:t>
            </a:r>
            <a:br>
              <a:rPr lang="ar-EG" sz="7200" b="1" dirty="0"/>
            </a:br>
            <a:r>
              <a:rPr lang="ar-EG" sz="7200" b="1" dirty="0"/>
              <a:t>إناء كَرَامَة </a:t>
            </a:r>
            <a:r>
              <a:rPr lang="ar-EG" sz="7200" b="1" dirty="0" err="1"/>
              <a:t>هاتِعمِلنــــــا</a:t>
            </a:r>
            <a:r>
              <a:rPr lang="ar-EG" sz="7200" b="1" dirty="0"/>
              <a:t>   برُوحـــــــــك القُدُّوس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602138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430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7200" b="1"/>
              <a:t>ونعِيش عَشان نِخدِم شَخصَك</a:t>
            </a:r>
            <a:br>
              <a:rPr lang="ar-EG" sz="7200" b="1"/>
            </a:br>
            <a:r>
              <a:rPr lang="ar-EG" sz="7200" b="1"/>
              <a:t>مَجد وكَرَامَة تكــــون لِاسمك</a:t>
            </a:r>
            <a:br>
              <a:rPr lang="ar-EG" sz="7200" b="1"/>
            </a:br>
            <a:r>
              <a:rPr lang="ar-EG" sz="7200" b="1"/>
              <a:t>شَباب كِتير يتكَرَّس لَك   ويصير مَعَاك مَحظوظ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677504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ياعَالي</a:t>
            </a:r>
            <a:r>
              <a:rPr lang="ar-EG" sz="6000" b="1" dirty="0">
                <a:solidFill>
                  <a:srgbClr val="003300"/>
                </a:solidFill>
              </a:rPr>
              <a:t> يا قُدُّوس </a:t>
            </a:r>
            <a:r>
              <a:rPr lang="ar-EG" sz="6000" b="1" dirty="0" err="1">
                <a:solidFill>
                  <a:srgbClr val="003300"/>
                </a:solidFill>
              </a:rPr>
              <a:t>ياخَالِق</a:t>
            </a:r>
            <a:r>
              <a:rPr lang="ar-EG" sz="6000" b="1" dirty="0">
                <a:solidFill>
                  <a:srgbClr val="003300"/>
                </a:solidFill>
              </a:rPr>
              <a:t> النُّفوس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شَــــــعبك هِنا وَاقِف أمَامَك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 err="1">
                <a:solidFill>
                  <a:srgbClr val="003300"/>
                </a:solidFill>
              </a:rPr>
              <a:t>جَايين</a:t>
            </a:r>
            <a:r>
              <a:rPr lang="ar-EG" sz="6600" b="1" dirty="0">
                <a:solidFill>
                  <a:srgbClr val="003300"/>
                </a:solidFill>
              </a:rPr>
              <a:t> بِهِيبَة قُدَّام جَـــــلالك</a:t>
            </a:r>
          </a:p>
          <a:p>
            <a:pPr algn="ctr" fontAlgn="base"/>
            <a:r>
              <a:rPr lang="ar-EG" sz="6600" b="1" dirty="0">
                <a:solidFill>
                  <a:srgbClr val="003300"/>
                </a:solidFill>
              </a:rPr>
              <a:t>يا عَالــــــــــي يا قُدُّوس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00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7200" b="1" dirty="0"/>
              <a:t> </a:t>
            </a:r>
            <a:r>
              <a:rPr lang="en-US" sz="7200" b="1" dirty="0"/>
              <a:t>-3</a:t>
            </a:r>
          </a:p>
          <a:p>
            <a:pPr algn="ctr" fontAlgn="base"/>
            <a:r>
              <a:rPr lang="ar-EG" sz="7200" b="1" dirty="0"/>
              <a:t>بالدَّم شَعبك اِتقَدِّس</a:t>
            </a:r>
          </a:p>
          <a:p>
            <a:pPr algn="ctr" fontAlgn="base"/>
            <a:r>
              <a:rPr lang="ar-EG" sz="7200" b="1" dirty="0"/>
              <a:t>بِعَمَل صَليبك يا مُخَلِّص</a:t>
            </a:r>
            <a:br>
              <a:rPr lang="ar-EG" sz="7200" b="1" dirty="0"/>
            </a:br>
            <a:r>
              <a:rPr lang="ar-EG" sz="7200" b="1" dirty="0"/>
              <a:t>وِإحنا </a:t>
            </a:r>
            <a:r>
              <a:rPr lang="ar-EG" sz="7200" b="1" dirty="0" err="1"/>
              <a:t>جينالَك</a:t>
            </a:r>
            <a:r>
              <a:rPr lang="ar-EG" sz="7200" b="1" dirty="0"/>
              <a:t> نِتخَصَّص</a:t>
            </a:r>
          </a:p>
          <a:p>
            <a:pPr algn="ctr" fontAlgn="base"/>
            <a:r>
              <a:rPr lang="ar-EG" sz="7200" b="1" dirty="0"/>
              <a:t>شَعب المَسيح مَفرُوز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447634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06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7200" b="1" dirty="0"/>
              <a:t>وعَشَان كلامك </a:t>
            </a:r>
            <a:r>
              <a:rPr lang="ar-EG" sz="7200" b="1" dirty="0" err="1"/>
              <a:t>إنتَ</a:t>
            </a:r>
            <a:r>
              <a:rPr lang="ar-EG" sz="7200" b="1" dirty="0"/>
              <a:t> الحَقّ</a:t>
            </a:r>
            <a:br>
              <a:rPr lang="ar-EG" sz="7200" b="1" dirty="0"/>
            </a:br>
            <a:r>
              <a:rPr lang="ar-EG" sz="7200" b="1" dirty="0"/>
              <a:t>وِغير كَلامك </a:t>
            </a:r>
            <a:r>
              <a:rPr lang="ar-EG" sz="7200" b="1" dirty="0" err="1"/>
              <a:t>ماهوش</a:t>
            </a:r>
            <a:r>
              <a:rPr lang="ar-EG" sz="7200" b="1" dirty="0"/>
              <a:t> حقّ</a:t>
            </a:r>
            <a:br>
              <a:rPr lang="ar-EG" sz="7200" b="1" dirty="0"/>
            </a:br>
            <a:r>
              <a:rPr lang="ar-EG" sz="7200" b="1" dirty="0" err="1"/>
              <a:t>هانُرفُضُه</a:t>
            </a:r>
            <a:r>
              <a:rPr lang="ar-EG" sz="7200" b="1" dirty="0"/>
              <a:t> ونقول لُه </a:t>
            </a:r>
            <a:r>
              <a:rPr lang="ar-EG" sz="7200" b="1" dirty="0" err="1"/>
              <a:t>لأ</a:t>
            </a:r>
            <a:r>
              <a:rPr lang="ar-EG" sz="7200" b="1" dirty="0"/>
              <a:t>   وِبالوَصَايا نلــــــــوذ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865077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1880</TotalTime>
  <Words>282</Words>
  <Application>Microsoft Office PowerPoint</Application>
  <PresentationFormat>عرض على الشاشة (4:3)</PresentationFormat>
  <Paragraphs>35</Paragraphs>
  <Slides>17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207</cp:revision>
  <dcterms:created xsi:type="dcterms:W3CDTF">2021-12-07T14:30:00Z</dcterms:created>
  <dcterms:modified xsi:type="dcterms:W3CDTF">2024-03-04T13:01:27Z</dcterms:modified>
</cp:coreProperties>
</file>