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75" r:id="rId2"/>
    <p:sldId id="346" r:id="rId3"/>
    <p:sldId id="274" r:id="rId4"/>
    <p:sldId id="361" r:id="rId5"/>
    <p:sldId id="362" r:id="rId6"/>
    <p:sldId id="363" r:id="rId7"/>
    <p:sldId id="364" r:id="rId8"/>
    <p:sldId id="365" r:id="rId9"/>
    <p:sldId id="366" r:id="rId10"/>
    <p:sldId id="367" r:id="rId11"/>
    <p:sldId id="368" r:id="rId12"/>
    <p:sldId id="369" r:id="rId13"/>
    <p:sldId id="370" r:id="rId14"/>
    <p:sldId id="371" r:id="rId15"/>
    <p:sldId id="372" r:id="rId16"/>
    <p:sldId id="373" r:id="rId17"/>
    <p:sldId id="293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46"/>
            <p14:sldId id="274"/>
            <p14:sldId id="361"/>
            <p14:sldId id="362"/>
            <p14:sldId id="363"/>
            <p14:sldId id="364"/>
            <p14:sldId id="365"/>
            <p14:sldId id="366"/>
            <p14:sldId id="367"/>
            <p14:sldId id="368"/>
            <p14:sldId id="369"/>
            <p14:sldId id="370"/>
            <p14:sldId id="371"/>
            <p14:sldId id="372"/>
            <p14:sldId id="373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53" autoAdjust="0"/>
    <p:restoredTop sz="94660"/>
  </p:normalViewPr>
  <p:slideViewPr>
    <p:cSldViewPr>
      <p:cViewPr varScale="1">
        <p:scale>
          <a:sx n="64" d="100"/>
          <a:sy n="64" d="100"/>
        </p:scale>
        <p:origin x="48" y="34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3/4/2024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3/4/2024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487041"/>
            <a:ext cx="9144000" cy="29419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تـرنيــمة</a:t>
            </a:r>
          </a:p>
          <a:p>
            <a:pPr algn="ctr" rtl="1">
              <a:lnSpc>
                <a:spcPct val="150000"/>
              </a:lnSpc>
              <a:defRPr/>
            </a:pPr>
            <a:r>
              <a:rPr lang="ar-EG" sz="8000" b="1"/>
              <a:t>اِفتَح يا رَب عُيُون شَعبك </a:t>
            </a:r>
            <a:endParaRPr lang="ar-EG" sz="80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696754"/>
            <a:ext cx="9144000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ar-EG" sz="6000" b="1" dirty="0">
                <a:solidFill>
                  <a:srgbClr val="003300"/>
                </a:solidFill>
              </a:rPr>
              <a:t>القرار:</a:t>
            </a:r>
            <a:br>
              <a:rPr lang="ar-EG" sz="6600" b="1" dirty="0">
                <a:solidFill>
                  <a:srgbClr val="003300"/>
                </a:solidFill>
              </a:rPr>
            </a:br>
            <a:r>
              <a:rPr lang="ar-EG" sz="6000" b="1" dirty="0" err="1">
                <a:solidFill>
                  <a:srgbClr val="003300"/>
                </a:solidFill>
              </a:rPr>
              <a:t>ياعَالي</a:t>
            </a:r>
            <a:r>
              <a:rPr lang="ar-EG" sz="6000" b="1" dirty="0">
                <a:solidFill>
                  <a:srgbClr val="003300"/>
                </a:solidFill>
              </a:rPr>
              <a:t> يا قُدُّوس </a:t>
            </a:r>
            <a:r>
              <a:rPr lang="ar-EG" sz="6000" b="1" dirty="0" err="1">
                <a:solidFill>
                  <a:srgbClr val="003300"/>
                </a:solidFill>
              </a:rPr>
              <a:t>ياخَالِق</a:t>
            </a:r>
            <a:r>
              <a:rPr lang="ar-EG" sz="6000" b="1" dirty="0">
                <a:solidFill>
                  <a:srgbClr val="003300"/>
                </a:solidFill>
              </a:rPr>
              <a:t> النُّفوس</a:t>
            </a:r>
            <a:br>
              <a:rPr lang="ar-EG" sz="6600" b="1" dirty="0">
                <a:solidFill>
                  <a:srgbClr val="003300"/>
                </a:solidFill>
              </a:rPr>
            </a:br>
            <a:r>
              <a:rPr lang="ar-EG" sz="6600" b="1" dirty="0">
                <a:solidFill>
                  <a:srgbClr val="003300"/>
                </a:solidFill>
              </a:rPr>
              <a:t>شَــــــعبك هِنا وَاقِف أمَامَك</a:t>
            </a:r>
            <a:br>
              <a:rPr lang="ar-EG" sz="6600" b="1" dirty="0">
                <a:solidFill>
                  <a:srgbClr val="003300"/>
                </a:solidFill>
              </a:rPr>
            </a:br>
            <a:r>
              <a:rPr lang="ar-EG" sz="6600" b="1" dirty="0" err="1">
                <a:solidFill>
                  <a:srgbClr val="003300"/>
                </a:solidFill>
              </a:rPr>
              <a:t>جَايين</a:t>
            </a:r>
            <a:r>
              <a:rPr lang="ar-EG" sz="6600" b="1" dirty="0">
                <a:solidFill>
                  <a:srgbClr val="003300"/>
                </a:solidFill>
              </a:rPr>
              <a:t> بِهِيبَة قُدَّام جَـــــلالك</a:t>
            </a:r>
          </a:p>
          <a:p>
            <a:pPr algn="ctr" fontAlgn="base"/>
            <a:r>
              <a:rPr lang="ar-EG" sz="6600" b="1" dirty="0">
                <a:solidFill>
                  <a:srgbClr val="003300"/>
                </a:solidFill>
              </a:rPr>
              <a:t>يا عَالــــــــــي يا قُدُّوس</a:t>
            </a:r>
            <a:endParaRPr lang="en-US" sz="66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2975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387489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ar-EG" sz="7200" b="1" dirty="0"/>
              <a:t> </a:t>
            </a:r>
            <a:r>
              <a:rPr lang="en-US" sz="7200" b="1" dirty="0"/>
              <a:t>-4</a:t>
            </a:r>
          </a:p>
          <a:p>
            <a:pPr algn="ctr" fontAlgn="base"/>
            <a:r>
              <a:rPr lang="ar-EG" sz="7200" b="1" dirty="0"/>
              <a:t>بُيُوت عَبيدك اِحفَظْها</a:t>
            </a:r>
          </a:p>
          <a:p>
            <a:pPr algn="ctr" fontAlgn="base"/>
            <a:r>
              <a:rPr lang="ar-EG" sz="7200" b="1" dirty="0"/>
              <a:t>تِمِد </a:t>
            </a:r>
            <a:r>
              <a:rPr lang="ar-EG" sz="7200" b="1" dirty="0" err="1"/>
              <a:t>إيدَك</a:t>
            </a:r>
            <a:r>
              <a:rPr lang="ar-EG" sz="7200" b="1" dirty="0"/>
              <a:t> وتصُونهـا</a:t>
            </a:r>
            <a:br>
              <a:rPr lang="ar-EG" sz="7200" b="1" dirty="0"/>
            </a:br>
            <a:r>
              <a:rPr lang="ar-EG" sz="7200" b="1" dirty="0"/>
              <a:t>صُـــوت التَّرَنُّم يُغمُرها</a:t>
            </a:r>
          </a:p>
          <a:p>
            <a:pPr algn="ctr" fontAlgn="base"/>
            <a:r>
              <a:rPr lang="ar-EG" sz="7200" b="1" dirty="0" err="1"/>
              <a:t>تيجي</a:t>
            </a:r>
            <a:r>
              <a:rPr lang="ar-EG" sz="7200" b="1" dirty="0"/>
              <a:t> بحضُور مَلمُوس</a:t>
            </a:r>
            <a:endParaRPr lang="en-US" sz="7200" b="1" dirty="0"/>
          </a:p>
        </p:txBody>
      </p:sp>
    </p:spTree>
    <p:extLst>
      <p:ext uri="{BB962C8B-B14F-4D97-AF65-F5344CB8AC3E}">
        <p14:creationId xmlns:p14="http://schemas.microsoft.com/office/powerpoint/2010/main" val="40693881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990600"/>
            <a:ext cx="9144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ar-EG" sz="7200" b="1" dirty="0"/>
              <a:t>مَفيش مَثيلَك يا غَـــالِب   تِصنَع لِشَعبك </a:t>
            </a:r>
            <a:r>
              <a:rPr lang="ar-EG" sz="7200" b="1" dirty="0" err="1"/>
              <a:t>عَجَــايب</a:t>
            </a:r>
            <a:br>
              <a:rPr lang="ar-EG" sz="7200" b="1" dirty="0"/>
            </a:br>
            <a:r>
              <a:rPr lang="ar-EG" sz="7200" b="1" dirty="0"/>
              <a:t>وِتِحفَظُه في التَّجَــارِب</a:t>
            </a:r>
          </a:p>
          <a:p>
            <a:pPr algn="ctr" fontAlgn="base"/>
            <a:r>
              <a:rPr lang="ar-EG" sz="7200" b="1" dirty="0"/>
              <a:t>إبليس يعُــــود مَفرُوس</a:t>
            </a:r>
            <a:endParaRPr lang="en-US" sz="7200" b="1" dirty="0"/>
          </a:p>
        </p:txBody>
      </p:sp>
    </p:spTree>
    <p:extLst>
      <p:ext uri="{BB962C8B-B14F-4D97-AF65-F5344CB8AC3E}">
        <p14:creationId xmlns:p14="http://schemas.microsoft.com/office/powerpoint/2010/main" val="275084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696754"/>
            <a:ext cx="9144000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ar-EG" sz="6000" b="1" dirty="0">
                <a:solidFill>
                  <a:srgbClr val="003300"/>
                </a:solidFill>
              </a:rPr>
              <a:t>القرار:</a:t>
            </a:r>
            <a:br>
              <a:rPr lang="ar-EG" sz="6600" b="1" dirty="0">
                <a:solidFill>
                  <a:srgbClr val="003300"/>
                </a:solidFill>
              </a:rPr>
            </a:br>
            <a:r>
              <a:rPr lang="ar-EG" sz="6000" b="1" dirty="0" err="1">
                <a:solidFill>
                  <a:srgbClr val="003300"/>
                </a:solidFill>
              </a:rPr>
              <a:t>ياعَالي</a:t>
            </a:r>
            <a:r>
              <a:rPr lang="ar-EG" sz="6000" b="1" dirty="0">
                <a:solidFill>
                  <a:srgbClr val="003300"/>
                </a:solidFill>
              </a:rPr>
              <a:t> يا قُدُّوس </a:t>
            </a:r>
            <a:r>
              <a:rPr lang="ar-EG" sz="6000" b="1" dirty="0" err="1">
                <a:solidFill>
                  <a:srgbClr val="003300"/>
                </a:solidFill>
              </a:rPr>
              <a:t>ياخَالِق</a:t>
            </a:r>
            <a:r>
              <a:rPr lang="ar-EG" sz="6000" b="1" dirty="0">
                <a:solidFill>
                  <a:srgbClr val="003300"/>
                </a:solidFill>
              </a:rPr>
              <a:t> النُّفوس</a:t>
            </a:r>
            <a:br>
              <a:rPr lang="ar-EG" sz="6600" b="1" dirty="0">
                <a:solidFill>
                  <a:srgbClr val="003300"/>
                </a:solidFill>
              </a:rPr>
            </a:br>
            <a:r>
              <a:rPr lang="ar-EG" sz="6600" b="1" dirty="0">
                <a:solidFill>
                  <a:srgbClr val="003300"/>
                </a:solidFill>
              </a:rPr>
              <a:t>شَــــــعبك هِنا وَاقِف أمَامَك</a:t>
            </a:r>
            <a:br>
              <a:rPr lang="ar-EG" sz="6600" b="1" dirty="0">
                <a:solidFill>
                  <a:srgbClr val="003300"/>
                </a:solidFill>
              </a:rPr>
            </a:br>
            <a:r>
              <a:rPr lang="ar-EG" sz="6600" b="1" dirty="0" err="1">
                <a:solidFill>
                  <a:srgbClr val="003300"/>
                </a:solidFill>
              </a:rPr>
              <a:t>جَايين</a:t>
            </a:r>
            <a:r>
              <a:rPr lang="ar-EG" sz="6600" b="1" dirty="0">
                <a:solidFill>
                  <a:srgbClr val="003300"/>
                </a:solidFill>
              </a:rPr>
              <a:t> بِهِيبَة قُدَّام جَـــــلالك</a:t>
            </a:r>
          </a:p>
          <a:p>
            <a:pPr algn="ctr" fontAlgn="base"/>
            <a:r>
              <a:rPr lang="ar-EG" sz="6600" b="1" dirty="0">
                <a:solidFill>
                  <a:srgbClr val="003300"/>
                </a:solidFill>
              </a:rPr>
              <a:t>يا عَالــــــــــي يا قُدُّوس</a:t>
            </a:r>
            <a:endParaRPr lang="en-US" sz="66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61300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387489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ar-EG" sz="7200" b="1" dirty="0"/>
              <a:t> </a:t>
            </a:r>
            <a:r>
              <a:rPr lang="en-US" sz="7200" b="1" dirty="0"/>
              <a:t>-5</a:t>
            </a:r>
          </a:p>
          <a:p>
            <a:pPr algn="ctr" fontAlgn="base"/>
            <a:r>
              <a:rPr lang="ar-EG" sz="7200" b="1" dirty="0"/>
              <a:t>فَضِّينا مِنهــــا أيَادِينا</a:t>
            </a:r>
          </a:p>
          <a:p>
            <a:pPr algn="ctr" fontAlgn="base"/>
            <a:r>
              <a:rPr lang="ar-EG" sz="7200" b="1" dirty="0"/>
              <a:t>لا تخُصَّنا </a:t>
            </a:r>
            <a:r>
              <a:rPr lang="ar-EG" sz="7200" b="1" dirty="0" err="1"/>
              <a:t>وَلاهيش</a:t>
            </a:r>
            <a:r>
              <a:rPr lang="ar-EG" sz="7200" b="1" dirty="0"/>
              <a:t> لِينا</a:t>
            </a:r>
            <a:br>
              <a:rPr lang="ar-EG" sz="7200" b="1" dirty="0"/>
            </a:br>
            <a:r>
              <a:rPr lang="ar-EG" sz="7200" b="1" dirty="0"/>
              <a:t>بالتَّقوَى وقَدَاسة السِّيرَة </a:t>
            </a:r>
            <a:r>
              <a:rPr lang="ar-EG" sz="7200" b="1" dirty="0" err="1"/>
              <a:t>ماهيش</a:t>
            </a:r>
            <a:r>
              <a:rPr lang="ar-EG" sz="7200" b="1" dirty="0"/>
              <a:t> غِنَى وفلــــوس</a:t>
            </a:r>
            <a:endParaRPr lang="en-US" sz="7200" b="1" dirty="0"/>
          </a:p>
        </p:txBody>
      </p:sp>
    </p:spTree>
    <p:extLst>
      <p:ext uri="{BB962C8B-B14F-4D97-AF65-F5344CB8AC3E}">
        <p14:creationId xmlns:p14="http://schemas.microsoft.com/office/powerpoint/2010/main" val="17528287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990600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ar-EG" sz="7200" b="1" dirty="0"/>
              <a:t>وَلا احنا </a:t>
            </a:r>
            <a:r>
              <a:rPr lang="ar-EG" sz="7200" b="1" dirty="0" err="1"/>
              <a:t>هانكَلبِش</a:t>
            </a:r>
            <a:r>
              <a:rPr lang="ar-EG" sz="7200" b="1" dirty="0"/>
              <a:t> فِيهـا</a:t>
            </a:r>
          </a:p>
          <a:p>
            <a:pPr algn="ctr" fontAlgn="base"/>
            <a:r>
              <a:rPr lang="ar-EG" sz="7200" b="1" dirty="0"/>
              <a:t>وَطأة قَدَم </a:t>
            </a:r>
            <a:r>
              <a:rPr lang="ar-EG" sz="7200" b="1" dirty="0" err="1"/>
              <a:t>بِنعَدِّيهـــــا</a:t>
            </a:r>
            <a:br>
              <a:rPr lang="ar-EG" sz="7200" b="1" dirty="0"/>
            </a:br>
            <a:r>
              <a:rPr lang="ar-EG" sz="7200" b="1" dirty="0"/>
              <a:t>لكِن قُلوبنــــا ما تِبغِيها   عَابرين بِعَــــزم نِدُوس</a:t>
            </a:r>
            <a:br>
              <a:rPr lang="ar-EG" sz="7200" b="1" dirty="0"/>
            </a:br>
            <a:endParaRPr lang="en-US" sz="7200" b="1" dirty="0"/>
          </a:p>
        </p:txBody>
      </p:sp>
    </p:spTree>
    <p:extLst>
      <p:ext uri="{BB962C8B-B14F-4D97-AF65-F5344CB8AC3E}">
        <p14:creationId xmlns:p14="http://schemas.microsoft.com/office/powerpoint/2010/main" val="26111965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696754"/>
            <a:ext cx="9144000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ar-EG" sz="6000" b="1" dirty="0">
                <a:solidFill>
                  <a:srgbClr val="003300"/>
                </a:solidFill>
              </a:rPr>
              <a:t>القرار:</a:t>
            </a:r>
            <a:br>
              <a:rPr lang="ar-EG" sz="6600" b="1" dirty="0">
                <a:solidFill>
                  <a:srgbClr val="003300"/>
                </a:solidFill>
              </a:rPr>
            </a:br>
            <a:r>
              <a:rPr lang="ar-EG" sz="6000" b="1" dirty="0" err="1">
                <a:solidFill>
                  <a:srgbClr val="003300"/>
                </a:solidFill>
              </a:rPr>
              <a:t>ياعَالي</a:t>
            </a:r>
            <a:r>
              <a:rPr lang="ar-EG" sz="6000" b="1" dirty="0">
                <a:solidFill>
                  <a:srgbClr val="003300"/>
                </a:solidFill>
              </a:rPr>
              <a:t> يا قُدُّوس </a:t>
            </a:r>
            <a:r>
              <a:rPr lang="ar-EG" sz="6000" b="1" dirty="0" err="1">
                <a:solidFill>
                  <a:srgbClr val="003300"/>
                </a:solidFill>
              </a:rPr>
              <a:t>ياخَالِق</a:t>
            </a:r>
            <a:r>
              <a:rPr lang="ar-EG" sz="6000" b="1" dirty="0">
                <a:solidFill>
                  <a:srgbClr val="003300"/>
                </a:solidFill>
              </a:rPr>
              <a:t> النُّفوس</a:t>
            </a:r>
            <a:br>
              <a:rPr lang="ar-EG" sz="6600" b="1" dirty="0">
                <a:solidFill>
                  <a:srgbClr val="003300"/>
                </a:solidFill>
              </a:rPr>
            </a:br>
            <a:r>
              <a:rPr lang="ar-EG" sz="6600" b="1" dirty="0">
                <a:solidFill>
                  <a:srgbClr val="003300"/>
                </a:solidFill>
              </a:rPr>
              <a:t>شَــــــعبك هِنا وَاقِف أمَامَك</a:t>
            </a:r>
            <a:br>
              <a:rPr lang="ar-EG" sz="6600" b="1" dirty="0">
                <a:solidFill>
                  <a:srgbClr val="003300"/>
                </a:solidFill>
              </a:rPr>
            </a:br>
            <a:r>
              <a:rPr lang="ar-EG" sz="6600" b="1" dirty="0" err="1">
                <a:solidFill>
                  <a:srgbClr val="003300"/>
                </a:solidFill>
              </a:rPr>
              <a:t>جَايين</a:t>
            </a:r>
            <a:r>
              <a:rPr lang="ar-EG" sz="6600" b="1" dirty="0">
                <a:solidFill>
                  <a:srgbClr val="003300"/>
                </a:solidFill>
              </a:rPr>
              <a:t> بِهِيبَة قُدَّام جَـــــلالك</a:t>
            </a:r>
          </a:p>
          <a:p>
            <a:pPr algn="ctr" fontAlgn="base"/>
            <a:r>
              <a:rPr lang="ar-EG" sz="6600" b="1" dirty="0">
                <a:solidFill>
                  <a:srgbClr val="003300"/>
                </a:solidFill>
              </a:rPr>
              <a:t>يا عَالــــــــــي يا قُدُّوس</a:t>
            </a:r>
            <a:endParaRPr lang="en-US" sz="66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839483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387489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ar-EG" sz="7200" b="1" dirty="0"/>
              <a:t> </a:t>
            </a:r>
            <a:r>
              <a:rPr lang="en-US" sz="7200" b="1" dirty="0"/>
              <a:t>-1</a:t>
            </a:r>
          </a:p>
          <a:p>
            <a:pPr algn="ctr" fontAlgn="base"/>
            <a:r>
              <a:rPr lang="ar-EG" sz="7200" b="1" dirty="0"/>
              <a:t>اِفتَح يا رَب عُيُون شَعبك   يشوفك </a:t>
            </a:r>
            <a:r>
              <a:rPr lang="ar-EG" sz="7200" b="1" dirty="0" err="1"/>
              <a:t>إنتَ</a:t>
            </a:r>
            <a:r>
              <a:rPr lang="ar-EG" sz="7200" b="1" dirty="0"/>
              <a:t> ويسمَع لَك</a:t>
            </a:r>
            <a:br>
              <a:rPr lang="ar-EG" sz="7200" b="1" dirty="0"/>
            </a:br>
            <a:r>
              <a:rPr lang="ar-EG" sz="7200" b="1" dirty="0"/>
              <a:t>تِغفِر خَطَــــــاياه ويرجَع لَك   </a:t>
            </a:r>
            <a:r>
              <a:rPr lang="ar-EG" sz="7200" b="1" dirty="0" err="1"/>
              <a:t>وِعالخَطَـــــــايَا</a:t>
            </a:r>
            <a:r>
              <a:rPr lang="ar-EG" sz="7200" b="1" dirty="0"/>
              <a:t> يدُوس</a:t>
            </a:r>
            <a:endParaRPr lang="en-US" sz="72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990600"/>
            <a:ext cx="9144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ar-EG" sz="7200" b="1"/>
              <a:t>وِإن كان في وَسطِينـا حَرَام   قُدَّام عَدُوِّنا اِنهِـــــــزَام</a:t>
            </a:r>
            <a:br>
              <a:rPr lang="ar-EG" sz="7200" b="1"/>
            </a:br>
            <a:r>
              <a:rPr lang="ar-EG" sz="7200" b="1"/>
              <a:t>اِكشِفْ لِنا فين هوَ عَخَّــــان   وِاحفَظنا مِن اللُّصُوص</a:t>
            </a:r>
            <a:endParaRPr lang="en-US" sz="72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696754"/>
            <a:ext cx="9144000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ar-EG" sz="6000" b="1" dirty="0">
                <a:solidFill>
                  <a:srgbClr val="003300"/>
                </a:solidFill>
              </a:rPr>
              <a:t>القرار:</a:t>
            </a:r>
            <a:br>
              <a:rPr lang="ar-EG" sz="6600" b="1" dirty="0">
                <a:solidFill>
                  <a:srgbClr val="003300"/>
                </a:solidFill>
              </a:rPr>
            </a:br>
            <a:r>
              <a:rPr lang="ar-EG" sz="6000" b="1" dirty="0" err="1">
                <a:solidFill>
                  <a:srgbClr val="003300"/>
                </a:solidFill>
              </a:rPr>
              <a:t>ياعَالي</a:t>
            </a:r>
            <a:r>
              <a:rPr lang="ar-EG" sz="6000" b="1" dirty="0">
                <a:solidFill>
                  <a:srgbClr val="003300"/>
                </a:solidFill>
              </a:rPr>
              <a:t> يا قُدُّوس </a:t>
            </a:r>
            <a:r>
              <a:rPr lang="ar-EG" sz="6000" b="1" dirty="0" err="1">
                <a:solidFill>
                  <a:srgbClr val="003300"/>
                </a:solidFill>
              </a:rPr>
              <a:t>ياخَالِق</a:t>
            </a:r>
            <a:r>
              <a:rPr lang="ar-EG" sz="6000" b="1" dirty="0">
                <a:solidFill>
                  <a:srgbClr val="003300"/>
                </a:solidFill>
              </a:rPr>
              <a:t> النُّفوس</a:t>
            </a:r>
            <a:br>
              <a:rPr lang="ar-EG" sz="6600" b="1" dirty="0">
                <a:solidFill>
                  <a:srgbClr val="003300"/>
                </a:solidFill>
              </a:rPr>
            </a:br>
            <a:r>
              <a:rPr lang="ar-EG" sz="6600" b="1" dirty="0">
                <a:solidFill>
                  <a:srgbClr val="003300"/>
                </a:solidFill>
              </a:rPr>
              <a:t>شَــــــعبك هِنا وَاقِف أمَامَك</a:t>
            </a:r>
            <a:br>
              <a:rPr lang="ar-EG" sz="6600" b="1" dirty="0">
                <a:solidFill>
                  <a:srgbClr val="003300"/>
                </a:solidFill>
              </a:rPr>
            </a:br>
            <a:r>
              <a:rPr lang="ar-EG" sz="6600" b="1" dirty="0" err="1">
                <a:solidFill>
                  <a:srgbClr val="003300"/>
                </a:solidFill>
              </a:rPr>
              <a:t>جَايين</a:t>
            </a:r>
            <a:r>
              <a:rPr lang="ar-EG" sz="6600" b="1" dirty="0">
                <a:solidFill>
                  <a:srgbClr val="003300"/>
                </a:solidFill>
              </a:rPr>
              <a:t> بِهِيبَة قُدَّام جَـــــلالك</a:t>
            </a:r>
          </a:p>
          <a:p>
            <a:pPr algn="ctr" fontAlgn="base"/>
            <a:r>
              <a:rPr lang="ar-EG" sz="6600" b="1" dirty="0">
                <a:solidFill>
                  <a:srgbClr val="003300"/>
                </a:solidFill>
              </a:rPr>
              <a:t>يا عَالــــــــــي يا قُدُّوس</a:t>
            </a:r>
            <a:endParaRPr lang="en-US" sz="66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387489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ar-EG" sz="7200" b="1" dirty="0"/>
              <a:t> </a:t>
            </a:r>
            <a:r>
              <a:rPr lang="en-US" sz="7200" b="1" dirty="0"/>
              <a:t>-2</a:t>
            </a:r>
          </a:p>
          <a:p>
            <a:pPr algn="ctr" fontAlgn="base"/>
            <a:r>
              <a:rPr lang="ar-EG" sz="7200" b="1" dirty="0" err="1"/>
              <a:t>جَايين</a:t>
            </a:r>
            <a:r>
              <a:rPr lang="ar-EG" sz="7200" b="1" dirty="0"/>
              <a:t> غَرَضنا تِشَكِّلنا   </a:t>
            </a:r>
          </a:p>
          <a:p>
            <a:pPr algn="ctr" fontAlgn="base"/>
            <a:r>
              <a:rPr lang="ar-EG" sz="7200" b="1" dirty="0" err="1"/>
              <a:t>دا</a:t>
            </a:r>
            <a:r>
              <a:rPr lang="ar-EG" sz="7200" b="1" dirty="0"/>
              <a:t> إحنا عَمَلك يا جَابِلنا</a:t>
            </a:r>
            <a:br>
              <a:rPr lang="ar-EG" sz="7200" b="1" dirty="0"/>
            </a:br>
            <a:r>
              <a:rPr lang="ar-EG" sz="7200" b="1" dirty="0"/>
              <a:t>إناء كَرَامَة </a:t>
            </a:r>
            <a:r>
              <a:rPr lang="ar-EG" sz="7200" b="1" dirty="0" err="1"/>
              <a:t>هاتِعمِلنــــــا</a:t>
            </a:r>
            <a:r>
              <a:rPr lang="ar-EG" sz="7200" b="1" dirty="0"/>
              <a:t>   برُوحـــــــــك القُدُّوس</a:t>
            </a:r>
            <a:endParaRPr lang="en-US" sz="7200" b="1" dirty="0"/>
          </a:p>
        </p:txBody>
      </p:sp>
    </p:spTree>
    <p:extLst>
      <p:ext uri="{BB962C8B-B14F-4D97-AF65-F5344CB8AC3E}">
        <p14:creationId xmlns:p14="http://schemas.microsoft.com/office/powerpoint/2010/main" val="26021386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1143000"/>
            <a:ext cx="9144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ar-EG" sz="7200" b="1"/>
              <a:t>ونعِيش عَشان نِخدِم شَخصَك</a:t>
            </a:r>
            <a:br>
              <a:rPr lang="ar-EG" sz="7200" b="1"/>
            </a:br>
            <a:r>
              <a:rPr lang="ar-EG" sz="7200" b="1"/>
              <a:t>مَجد وكَرَامَة تكــــون لِاسمك</a:t>
            </a:r>
            <a:br>
              <a:rPr lang="ar-EG" sz="7200" b="1"/>
            </a:br>
            <a:r>
              <a:rPr lang="ar-EG" sz="7200" b="1"/>
              <a:t>شَباب كِتير يتكَرَّس لَك   ويصير مَعَاك مَحظوظ</a:t>
            </a:r>
            <a:endParaRPr lang="en-US" sz="7200" b="1" dirty="0"/>
          </a:p>
        </p:txBody>
      </p:sp>
    </p:spTree>
    <p:extLst>
      <p:ext uri="{BB962C8B-B14F-4D97-AF65-F5344CB8AC3E}">
        <p14:creationId xmlns:p14="http://schemas.microsoft.com/office/powerpoint/2010/main" val="26775044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696754"/>
            <a:ext cx="9144000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ar-EG" sz="6000" b="1" dirty="0">
                <a:solidFill>
                  <a:srgbClr val="003300"/>
                </a:solidFill>
              </a:rPr>
              <a:t>القرار:</a:t>
            </a:r>
            <a:br>
              <a:rPr lang="ar-EG" sz="6600" b="1" dirty="0">
                <a:solidFill>
                  <a:srgbClr val="003300"/>
                </a:solidFill>
              </a:rPr>
            </a:br>
            <a:r>
              <a:rPr lang="ar-EG" sz="6000" b="1" dirty="0" err="1">
                <a:solidFill>
                  <a:srgbClr val="003300"/>
                </a:solidFill>
              </a:rPr>
              <a:t>ياعَالي</a:t>
            </a:r>
            <a:r>
              <a:rPr lang="ar-EG" sz="6000" b="1" dirty="0">
                <a:solidFill>
                  <a:srgbClr val="003300"/>
                </a:solidFill>
              </a:rPr>
              <a:t> يا قُدُّوس </a:t>
            </a:r>
            <a:r>
              <a:rPr lang="ar-EG" sz="6000" b="1" dirty="0" err="1">
                <a:solidFill>
                  <a:srgbClr val="003300"/>
                </a:solidFill>
              </a:rPr>
              <a:t>ياخَالِق</a:t>
            </a:r>
            <a:r>
              <a:rPr lang="ar-EG" sz="6000" b="1" dirty="0">
                <a:solidFill>
                  <a:srgbClr val="003300"/>
                </a:solidFill>
              </a:rPr>
              <a:t> النُّفوس</a:t>
            </a:r>
            <a:br>
              <a:rPr lang="ar-EG" sz="6600" b="1" dirty="0">
                <a:solidFill>
                  <a:srgbClr val="003300"/>
                </a:solidFill>
              </a:rPr>
            </a:br>
            <a:r>
              <a:rPr lang="ar-EG" sz="6600" b="1" dirty="0">
                <a:solidFill>
                  <a:srgbClr val="003300"/>
                </a:solidFill>
              </a:rPr>
              <a:t>شَــــــعبك هِنا وَاقِف أمَامَك</a:t>
            </a:r>
            <a:br>
              <a:rPr lang="ar-EG" sz="6600" b="1" dirty="0">
                <a:solidFill>
                  <a:srgbClr val="003300"/>
                </a:solidFill>
              </a:rPr>
            </a:br>
            <a:r>
              <a:rPr lang="ar-EG" sz="6600" b="1" dirty="0" err="1">
                <a:solidFill>
                  <a:srgbClr val="003300"/>
                </a:solidFill>
              </a:rPr>
              <a:t>جَايين</a:t>
            </a:r>
            <a:r>
              <a:rPr lang="ar-EG" sz="6600" b="1" dirty="0">
                <a:solidFill>
                  <a:srgbClr val="003300"/>
                </a:solidFill>
              </a:rPr>
              <a:t> بِهِيبَة قُدَّام جَـــــلالك</a:t>
            </a:r>
          </a:p>
          <a:p>
            <a:pPr algn="ctr" fontAlgn="base"/>
            <a:r>
              <a:rPr lang="ar-EG" sz="6600" b="1" dirty="0">
                <a:solidFill>
                  <a:srgbClr val="003300"/>
                </a:solidFill>
              </a:rPr>
              <a:t>يا عَالــــــــــي يا قُدُّوس</a:t>
            </a:r>
            <a:endParaRPr lang="en-US" sz="66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6003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387489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ar-EG" sz="7200" b="1" dirty="0"/>
              <a:t> </a:t>
            </a:r>
            <a:r>
              <a:rPr lang="en-US" sz="7200" b="1" dirty="0"/>
              <a:t>-3</a:t>
            </a:r>
          </a:p>
          <a:p>
            <a:pPr algn="ctr" fontAlgn="base"/>
            <a:r>
              <a:rPr lang="ar-EG" sz="7200" b="1" dirty="0"/>
              <a:t>بالدَّم شَعبك اِتقَدِّس</a:t>
            </a:r>
          </a:p>
          <a:p>
            <a:pPr algn="ctr" fontAlgn="base"/>
            <a:r>
              <a:rPr lang="ar-EG" sz="7200" b="1" dirty="0"/>
              <a:t>بِعَمَل صَليبك يا مُخَلِّص</a:t>
            </a:r>
            <a:br>
              <a:rPr lang="ar-EG" sz="7200" b="1" dirty="0"/>
            </a:br>
            <a:r>
              <a:rPr lang="ar-EG" sz="7200" b="1" dirty="0"/>
              <a:t>وِإحنا </a:t>
            </a:r>
            <a:r>
              <a:rPr lang="ar-EG" sz="7200" b="1" dirty="0" err="1"/>
              <a:t>جينالَك</a:t>
            </a:r>
            <a:r>
              <a:rPr lang="ar-EG" sz="7200" b="1" dirty="0"/>
              <a:t> نِتخَصَّص</a:t>
            </a:r>
          </a:p>
          <a:p>
            <a:pPr algn="ctr" fontAlgn="base"/>
            <a:r>
              <a:rPr lang="ar-EG" sz="7200" b="1" dirty="0"/>
              <a:t>شَعب المَسيح مَفرُوز</a:t>
            </a:r>
            <a:endParaRPr lang="en-US" sz="7200" b="1" dirty="0"/>
          </a:p>
        </p:txBody>
      </p:sp>
    </p:spTree>
    <p:extLst>
      <p:ext uri="{BB962C8B-B14F-4D97-AF65-F5344CB8AC3E}">
        <p14:creationId xmlns:p14="http://schemas.microsoft.com/office/powerpoint/2010/main" val="4476347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990600"/>
            <a:ext cx="9144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ar-EG" sz="7200" b="1" dirty="0"/>
              <a:t>وعَشَان كلامك </a:t>
            </a:r>
            <a:r>
              <a:rPr lang="ar-EG" sz="7200" b="1" dirty="0" err="1"/>
              <a:t>إنتَ</a:t>
            </a:r>
            <a:r>
              <a:rPr lang="ar-EG" sz="7200" b="1" dirty="0"/>
              <a:t> الحَقّ</a:t>
            </a:r>
            <a:br>
              <a:rPr lang="ar-EG" sz="7200" b="1" dirty="0"/>
            </a:br>
            <a:r>
              <a:rPr lang="ar-EG" sz="7200" b="1" dirty="0"/>
              <a:t>وِغير كَلامك </a:t>
            </a:r>
            <a:r>
              <a:rPr lang="ar-EG" sz="7200" b="1" dirty="0" err="1"/>
              <a:t>ماهوش</a:t>
            </a:r>
            <a:r>
              <a:rPr lang="ar-EG" sz="7200" b="1" dirty="0"/>
              <a:t> حقّ</a:t>
            </a:r>
            <a:br>
              <a:rPr lang="ar-EG" sz="7200" b="1" dirty="0"/>
            </a:br>
            <a:r>
              <a:rPr lang="ar-EG" sz="7200" b="1" dirty="0" err="1"/>
              <a:t>هانُرفُضُه</a:t>
            </a:r>
            <a:r>
              <a:rPr lang="ar-EG" sz="7200" b="1" dirty="0"/>
              <a:t> ونقول لُه </a:t>
            </a:r>
            <a:r>
              <a:rPr lang="ar-EG" sz="7200" b="1" dirty="0" err="1"/>
              <a:t>لأ</a:t>
            </a:r>
            <a:r>
              <a:rPr lang="ar-EG" sz="7200" b="1" dirty="0"/>
              <a:t>   وِبالوَصَايا نلــــــــوذ</a:t>
            </a:r>
            <a:endParaRPr lang="en-US" sz="7200" b="1" dirty="0"/>
          </a:p>
        </p:txBody>
      </p:sp>
    </p:spTree>
    <p:extLst>
      <p:ext uri="{BB962C8B-B14F-4D97-AF65-F5344CB8AC3E}">
        <p14:creationId xmlns:p14="http://schemas.microsoft.com/office/powerpoint/2010/main" val="38650772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1880</TotalTime>
  <Words>282</Words>
  <Application>Microsoft Office PowerPoint</Application>
  <PresentationFormat>عرض على الشاشة (4:3)</PresentationFormat>
  <Paragraphs>35</Paragraphs>
  <Slides>17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17</vt:i4>
      </vt:variant>
    </vt:vector>
  </HeadingPairs>
  <TitlesOfParts>
    <vt:vector size="20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207</cp:revision>
  <dcterms:created xsi:type="dcterms:W3CDTF">2021-12-07T14:30:00Z</dcterms:created>
  <dcterms:modified xsi:type="dcterms:W3CDTF">2024-03-04T13:01:27Z</dcterms:modified>
</cp:coreProperties>
</file>