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05" r:id="rId3"/>
    <p:sldId id="403" r:id="rId4"/>
    <p:sldId id="413" r:id="rId5"/>
    <p:sldId id="407" r:id="rId6"/>
    <p:sldId id="414" r:id="rId7"/>
    <p:sldId id="409" r:id="rId8"/>
    <p:sldId id="415" r:id="rId9"/>
    <p:sldId id="411" r:id="rId10"/>
    <p:sldId id="416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03"/>
            <p14:sldId id="413"/>
            <p14:sldId id="407"/>
            <p14:sldId id="414"/>
            <p14:sldId id="409"/>
            <p14:sldId id="415"/>
            <p14:sldId id="411"/>
            <p14:sldId id="41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5" d="100"/>
          <a:sy n="65" d="100"/>
        </p:scale>
        <p:origin x="52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أقبل صلاتي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63245"/>
            <a:ext cx="9982199" cy="4899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قبل صلاتي </a:t>
            </a: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قبل صلاتي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7200" b="1" dirty="0">
                <a:solidFill>
                  <a:srgbClr val="00582A"/>
                </a:solidFill>
              </a:rPr>
              <a:t>ال</a:t>
            </a:r>
            <a:r>
              <a:rPr lang="ar-EG" sz="7200" b="1" dirty="0">
                <a:solidFill>
                  <a:srgbClr val="00582A"/>
                </a:solidFill>
              </a:rPr>
              <a:t>ل</a:t>
            </a:r>
            <a:r>
              <a:rPr lang="ar-SA" sz="7200" b="1" dirty="0">
                <a:solidFill>
                  <a:srgbClr val="00582A"/>
                </a:solidFill>
              </a:rPr>
              <a:t>هم </a:t>
            </a: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رحمني أنا </a:t>
            </a:r>
            <a:r>
              <a:rPr lang="ar-SA" sz="7200" b="1" dirty="0" err="1">
                <a:solidFill>
                  <a:srgbClr val="00582A"/>
                </a:solidFill>
              </a:rPr>
              <a:t>الخاطي</a:t>
            </a:r>
            <a:endParaRPr lang="en-US" sz="72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قبل صلاتي</a:t>
            </a:r>
            <a:endParaRPr 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533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63245"/>
            <a:ext cx="9982199" cy="4899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قبل صلاتي </a:t>
            </a: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قبل صلاتي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7200" b="1" dirty="0">
                <a:solidFill>
                  <a:srgbClr val="00582A"/>
                </a:solidFill>
              </a:rPr>
              <a:t>ال</a:t>
            </a:r>
            <a:r>
              <a:rPr lang="ar-EG" sz="7200" b="1" dirty="0">
                <a:solidFill>
                  <a:srgbClr val="00582A"/>
                </a:solidFill>
              </a:rPr>
              <a:t>ل</a:t>
            </a:r>
            <a:r>
              <a:rPr lang="ar-SA" sz="7200" b="1" dirty="0">
                <a:solidFill>
                  <a:srgbClr val="00582A"/>
                </a:solidFill>
              </a:rPr>
              <a:t>هم </a:t>
            </a: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رحمني أنا </a:t>
            </a:r>
            <a:r>
              <a:rPr lang="ar-SA" sz="7200" b="1" dirty="0" err="1">
                <a:solidFill>
                  <a:srgbClr val="00582A"/>
                </a:solidFill>
              </a:rPr>
              <a:t>الخاطي</a:t>
            </a:r>
            <a:endParaRPr lang="en-US" sz="72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قبل صلاتي</a:t>
            </a: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أ</a:t>
            </a:r>
            <a:r>
              <a:rPr lang="ar-SA" sz="6600" b="1" dirty="0"/>
              <a:t>قبل مثل </a:t>
            </a:r>
            <a:r>
              <a:rPr lang="ar-SA" sz="6600" b="1" dirty="0" err="1"/>
              <a:t>ماقبلت</a:t>
            </a:r>
            <a:r>
              <a:rPr lang="ar-SA" sz="6600" b="1" dirty="0"/>
              <a:t> صلاة العشار</a:t>
            </a:r>
            <a:endParaRPr lang="en-US" sz="6600" dirty="0"/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كل </a:t>
            </a:r>
            <a:r>
              <a:rPr lang="ar-SA" sz="6000" b="1" dirty="0" err="1"/>
              <a:t>الخطاي</a:t>
            </a:r>
            <a:r>
              <a:rPr lang="ar-EG" sz="6000" b="1" dirty="0"/>
              <a:t>ه</a:t>
            </a:r>
            <a:r>
              <a:rPr lang="ar-SA" sz="6000" b="1" dirty="0"/>
              <a:t> عملت بالفعل والافكار</a:t>
            </a:r>
            <a:endParaRPr lang="en-US" sz="6000" dirty="0"/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</a:t>
            </a:r>
            <a:r>
              <a:rPr lang="ar-SA" sz="6600" b="1" dirty="0"/>
              <a:t>رشدني ربي ضيعت المسار</a:t>
            </a:r>
            <a:endParaRPr lang="en-US" sz="6600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وما </a:t>
            </a:r>
            <a:r>
              <a:rPr lang="ar-EG" sz="6600" b="1" dirty="0"/>
              <a:t>أ</a:t>
            </a:r>
            <a:r>
              <a:rPr lang="ar-SA" sz="6600" b="1" dirty="0"/>
              <a:t>دري </a:t>
            </a:r>
            <a:r>
              <a:rPr lang="ar-SA" sz="6600" b="1" dirty="0" err="1"/>
              <a:t>خايف</a:t>
            </a:r>
            <a:r>
              <a:rPr lang="ar-SA" sz="6600" b="1" dirty="0"/>
              <a:t> </a:t>
            </a:r>
            <a:r>
              <a:rPr lang="ar-EG" sz="6600" b="1" dirty="0"/>
              <a:t>أ</a:t>
            </a:r>
            <a:r>
              <a:rPr lang="ar-SA" sz="6600" b="1" dirty="0"/>
              <a:t>ضيع حياتي</a:t>
            </a:r>
            <a:endParaRPr lang="en-US" sz="6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63245"/>
            <a:ext cx="9982199" cy="4899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قبل صلاتي </a:t>
            </a: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قبل صلاتي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7200" b="1" dirty="0">
                <a:solidFill>
                  <a:srgbClr val="00582A"/>
                </a:solidFill>
              </a:rPr>
              <a:t>ال</a:t>
            </a:r>
            <a:r>
              <a:rPr lang="ar-EG" sz="7200" b="1" dirty="0">
                <a:solidFill>
                  <a:srgbClr val="00582A"/>
                </a:solidFill>
              </a:rPr>
              <a:t>ل</a:t>
            </a:r>
            <a:r>
              <a:rPr lang="ar-SA" sz="7200" b="1" dirty="0">
                <a:solidFill>
                  <a:srgbClr val="00582A"/>
                </a:solidFill>
              </a:rPr>
              <a:t>هم </a:t>
            </a: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رحمني أنا </a:t>
            </a:r>
            <a:r>
              <a:rPr lang="ar-SA" sz="7200" b="1" dirty="0" err="1">
                <a:solidFill>
                  <a:srgbClr val="00582A"/>
                </a:solidFill>
              </a:rPr>
              <a:t>الخاطي</a:t>
            </a:r>
            <a:endParaRPr lang="en-US" sz="72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قبل صلاتي</a:t>
            </a:r>
            <a:endParaRPr 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528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أ</a:t>
            </a:r>
            <a:r>
              <a:rPr lang="ar-SA" sz="6600" b="1" dirty="0"/>
              <a:t>قبل مثل </a:t>
            </a:r>
            <a:r>
              <a:rPr lang="ar-SA" sz="6600" b="1" dirty="0" err="1"/>
              <a:t>ماقبلت</a:t>
            </a:r>
            <a:r>
              <a:rPr lang="ar-SA" sz="6600" b="1" dirty="0"/>
              <a:t> صلاة العشار</a:t>
            </a:r>
            <a:endParaRPr lang="en-US" sz="6600" dirty="0"/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كل </a:t>
            </a:r>
            <a:r>
              <a:rPr lang="ar-SA" sz="6000" b="1" dirty="0" err="1"/>
              <a:t>الخطايه</a:t>
            </a:r>
            <a:r>
              <a:rPr lang="ar-SA" sz="6000" b="1" dirty="0"/>
              <a:t> عملت بالفعل والافكار</a:t>
            </a:r>
            <a:endParaRPr lang="en-US" sz="6000" dirty="0"/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</a:t>
            </a:r>
            <a:r>
              <a:rPr lang="ar-SA" sz="6600" b="1" dirty="0"/>
              <a:t>رشدني ربي ضيعت المسار</a:t>
            </a:r>
            <a:endParaRPr lang="en-US" sz="6600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وما </a:t>
            </a:r>
            <a:r>
              <a:rPr lang="ar-EG" sz="6600" b="1" dirty="0"/>
              <a:t>أ</a:t>
            </a:r>
            <a:r>
              <a:rPr lang="ar-SA" sz="6600" b="1" dirty="0"/>
              <a:t>دري </a:t>
            </a:r>
            <a:r>
              <a:rPr lang="ar-SA" sz="6600" b="1" dirty="0" err="1"/>
              <a:t>خايف</a:t>
            </a:r>
            <a:r>
              <a:rPr lang="ar-SA" sz="6600" b="1" dirty="0"/>
              <a:t> اضيع حياتي</a:t>
            </a:r>
            <a:endParaRPr lang="en-US" sz="6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63245"/>
            <a:ext cx="9982199" cy="4899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قبل صلاتي </a:t>
            </a: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قبل صلاتي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7200" b="1" dirty="0">
                <a:solidFill>
                  <a:srgbClr val="00582A"/>
                </a:solidFill>
              </a:rPr>
              <a:t>ال</a:t>
            </a:r>
            <a:r>
              <a:rPr lang="ar-EG" sz="7200" b="1" dirty="0">
                <a:solidFill>
                  <a:srgbClr val="00582A"/>
                </a:solidFill>
              </a:rPr>
              <a:t>ل</a:t>
            </a:r>
            <a:r>
              <a:rPr lang="ar-SA" sz="7200" b="1" dirty="0">
                <a:solidFill>
                  <a:srgbClr val="00582A"/>
                </a:solidFill>
              </a:rPr>
              <a:t>هم </a:t>
            </a: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رحمني أنا </a:t>
            </a:r>
            <a:r>
              <a:rPr lang="ar-SA" sz="7200" b="1" dirty="0" err="1">
                <a:solidFill>
                  <a:srgbClr val="00582A"/>
                </a:solidFill>
              </a:rPr>
              <a:t>الخاطي</a:t>
            </a:r>
            <a:endParaRPr lang="en-US" sz="72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قبل صلاتي</a:t>
            </a:r>
            <a:endParaRPr 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425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991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 err="1"/>
              <a:t>بصرخ</a:t>
            </a:r>
            <a:r>
              <a:rPr lang="ar-SA" sz="6600" b="1" dirty="0"/>
              <a:t> كما ناداك أعمى الطريق</a:t>
            </a:r>
            <a:endParaRPr lang="en-US" sz="6600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عتمه حياتي بلاك ومالي رفيق</a:t>
            </a:r>
            <a:endParaRPr lang="en-US" sz="6600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في بعدي عنك كل </a:t>
            </a:r>
            <a:r>
              <a:rPr lang="ar-EG" sz="6600" b="1" dirty="0"/>
              <a:t>أ</a:t>
            </a:r>
            <a:r>
              <a:rPr lang="ar-SA" sz="6600" b="1" dirty="0"/>
              <a:t>يامي ضيق</a:t>
            </a:r>
            <a:endParaRPr lang="en-US" sz="6600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وتكبر وحدتي وتكثر </a:t>
            </a:r>
            <a:r>
              <a:rPr lang="ar-EG" sz="6600" b="1" dirty="0"/>
              <a:t>أ</a:t>
            </a:r>
            <a:r>
              <a:rPr lang="ar-SA" sz="6600" b="1" dirty="0"/>
              <a:t>هاتي</a:t>
            </a:r>
            <a:endParaRPr lang="en-US" sz="6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63245"/>
            <a:ext cx="9982199" cy="4899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قبل صلاتي </a:t>
            </a: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قبل صلاتي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7200" b="1" dirty="0">
                <a:solidFill>
                  <a:srgbClr val="00582A"/>
                </a:solidFill>
              </a:rPr>
              <a:t>ال</a:t>
            </a:r>
            <a:r>
              <a:rPr lang="ar-EG" sz="7200" b="1" dirty="0">
                <a:solidFill>
                  <a:srgbClr val="00582A"/>
                </a:solidFill>
              </a:rPr>
              <a:t>ل</a:t>
            </a:r>
            <a:r>
              <a:rPr lang="ar-SA" sz="7200" b="1" dirty="0">
                <a:solidFill>
                  <a:srgbClr val="00582A"/>
                </a:solidFill>
              </a:rPr>
              <a:t>هم </a:t>
            </a: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رحمني أنا </a:t>
            </a:r>
            <a:r>
              <a:rPr lang="ar-SA" sz="7200" b="1" dirty="0" err="1">
                <a:solidFill>
                  <a:srgbClr val="00582A"/>
                </a:solidFill>
              </a:rPr>
              <a:t>الخاطي</a:t>
            </a:r>
            <a:endParaRPr lang="en-US" sz="72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قبل صلاتي</a:t>
            </a:r>
            <a:endParaRPr 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043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6110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أ</a:t>
            </a:r>
            <a:r>
              <a:rPr lang="ar-SA" sz="6600" b="1" dirty="0"/>
              <a:t>قبلني اليوم</a:t>
            </a:r>
            <a:r>
              <a:rPr lang="ar-EG" sz="6600" b="1" dirty="0"/>
              <a:t> </a:t>
            </a:r>
            <a:r>
              <a:rPr lang="ar-SA" sz="6600" b="1" dirty="0"/>
              <a:t>معك في ملكوتك</a:t>
            </a:r>
            <a:endParaRPr lang="en-US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عطني قلب يسمعك ويميز صوتك</a:t>
            </a:r>
            <a:endParaRPr lang="en-US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مثل لص اليمين ربي رجوتك</a:t>
            </a:r>
            <a:endParaRPr lang="en-US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يمكن هذه </a:t>
            </a:r>
            <a:r>
              <a:rPr lang="ar-EG" sz="6600" b="1" dirty="0"/>
              <a:t>آ</a:t>
            </a:r>
            <a:r>
              <a:rPr lang="ar-SA" sz="6600" b="1" dirty="0"/>
              <a:t>خر فرص</a:t>
            </a:r>
            <a:r>
              <a:rPr lang="ar-EG" sz="6600" b="1" dirty="0"/>
              <a:t>ة</a:t>
            </a:r>
            <a:r>
              <a:rPr lang="ar-SA" sz="6600" b="1" dirty="0"/>
              <a:t> لنجاتي</a:t>
            </a:r>
            <a:endParaRPr lang="en-US" sz="6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1884</TotalTime>
  <Words>174</Words>
  <Application>Microsoft Office PowerPoint</Application>
  <PresentationFormat>عرض على الشاشة (4:3)</PresentationFormat>
  <Paragraphs>33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263</cp:revision>
  <dcterms:created xsi:type="dcterms:W3CDTF">2021-12-07T14:30:00Z</dcterms:created>
  <dcterms:modified xsi:type="dcterms:W3CDTF">2024-03-14T13:27:45Z</dcterms:modified>
</cp:coreProperties>
</file>