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4" r:id="rId3"/>
    <p:sldId id="277" r:id="rId4"/>
    <p:sldId id="418" r:id="rId5"/>
    <p:sldId id="411" r:id="rId6"/>
    <p:sldId id="419" r:id="rId7"/>
    <p:sldId id="403" r:id="rId8"/>
    <p:sldId id="413" r:id="rId9"/>
    <p:sldId id="420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10877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ترنيمة </a:t>
            </a:r>
          </a:p>
          <a:p>
            <a:pPr algn="ctr"/>
            <a:r>
              <a:rPr lang="ar-EG" sz="7200" b="1" dirty="0" smtClean="0"/>
              <a:t>أقوياء في المسيح </a:t>
            </a:r>
            <a:endParaRPr lang="ar-EG" sz="7200" b="1" dirty="0" smtClean="0"/>
          </a:p>
          <a:p>
            <a:pPr algn="ctr"/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63758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sz="8000" dirty="0" smtClean="0"/>
          </a:p>
          <a:p>
            <a:pPr algn="ctr"/>
            <a:r>
              <a:rPr lang="ar-EG" sz="8000" b="1" dirty="0" smtClean="0"/>
              <a:t> أقوياء </a:t>
            </a:r>
            <a:r>
              <a:rPr lang="ar-EG" sz="8000" b="1" dirty="0" smtClean="0"/>
              <a:t>.... أقوياء</a:t>
            </a:r>
            <a:endParaRPr lang="en-US" sz="8000" b="1" dirty="0" smtClean="0"/>
          </a:p>
          <a:p>
            <a:pPr algn="ctr"/>
            <a:endParaRPr lang="ar-EG" sz="8000" b="1" dirty="0" smtClean="0"/>
          </a:p>
          <a:p>
            <a:pPr algn="ctr"/>
            <a:r>
              <a:rPr lang="ar-EG" sz="8000" b="1" dirty="0" smtClean="0"/>
              <a:t>أقوياء </a:t>
            </a:r>
            <a:r>
              <a:rPr lang="ar-EG" sz="8000" b="1" dirty="0" smtClean="0"/>
              <a:t>في المسيح أقوياء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762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latin typeface="Arial" charset="0"/>
              </a:rPr>
              <a:t>من العالم </a:t>
            </a:r>
            <a:r>
              <a:rPr lang="ar-EG" sz="8000" b="1" dirty="0" smtClean="0">
                <a:latin typeface="Arial" charset="0"/>
              </a:rPr>
              <a:t>أقوى</a:t>
            </a:r>
            <a:endParaRPr lang="en-US" sz="8000" b="1" dirty="0" smtClean="0">
              <a:latin typeface="Arial" charset="0"/>
            </a:endParaRPr>
          </a:p>
          <a:p>
            <a:pPr algn="ctr" rtl="1"/>
            <a:r>
              <a:rPr lang="ar-EG" sz="8000" b="1" dirty="0" smtClean="0">
                <a:latin typeface="Arial" charset="0"/>
              </a:rPr>
              <a:t>من الشيطان أعلى</a:t>
            </a:r>
            <a:endParaRPr lang="en-US" sz="8000" b="1" dirty="0" smtClean="0">
              <a:latin typeface="Arial" charset="0"/>
            </a:endParaRPr>
          </a:p>
          <a:p>
            <a:pPr algn="ctr" rtl="1"/>
            <a:r>
              <a:rPr lang="ar-EG" sz="8000" b="1" dirty="0" smtClean="0">
                <a:latin typeface="Arial" charset="0"/>
              </a:rPr>
              <a:t>كلامه لنا به يقيننا</a:t>
            </a:r>
          </a:p>
          <a:p>
            <a:pPr algn="ctr" rtl="1"/>
            <a:r>
              <a:rPr lang="ar-EG" sz="8000" b="1" dirty="0" smtClean="0">
                <a:latin typeface="Arial" charset="0"/>
              </a:rPr>
              <a:t>يجعلنا أحكم من كل الأعداء</a:t>
            </a:r>
            <a:endParaRPr lang="en-US" sz="8000" b="1" dirty="0" smtClean="0">
              <a:latin typeface="Arial" charset="0"/>
            </a:endParaRPr>
          </a:p>
          <a:p>
            <a:pPr algn="ctr" rtl="1">
              <a:defRPr/>
            </a:pPr>
            <a:r>
              <a:rPr lang="en-US" sz="8000" b="1" dirty="0" smtClean="0">
                <a:solidFill>
                  <a:schemeClr val="bg1"/>
                </a:solidFill>
              </a:rPr>
              <a:t> </a:t>
            </a:r>
            <a:endParaRPr lang="en-US" sz="80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4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sz="8000" dirty="0" smtClean="0"/>
          </a:p>
          <a:p>
            <a:pPr algn="ctr"/>
            <a:r>
              <a:rPr lang="ar-EG" sz="8000" b="1" dirty="0" smtClean="0"/>
              <a:t> أقوياء .... أقوياء</a:t>
            </a:r>
            <a:endParaRPr lang="en-US" sz="8000" b="1" dirty="0" smtClean="0"/>
          </a:p>
          <a:p>
            <a:pPr algn="ctr"/>
            <a:endParaRPr lang="ar-EG" sz="8000" b="1" dirty="0" smtClean="0"/>
          </a:p>
          <a:p>
            <a:pPr algn="ctr"/>
            <a:r>
              <a:rPr lang="ar-EG" sz="8000" b="1" dirty="0" smtClean="0"/>
              <a:t>أقوياء في المسيح أقوياء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7057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7200" b="1" dirty="0" smtClean="0">
                <a:latin typeface="Arial" charset="0"/>
              </a:rPr>
              <a:t> </a:t>
            </a:r>
            <a:endParaRPr lang="en-US" sz="8000" b="1" dirty="0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 smtClean="0"/>
              <a:t>كــل يــوم للأمـــام </a:t>
            </a:r>
          </a:p>
          <a:p>
            <a:pPr algn="ctr" rtl="1">
              <a:defRPr/>
            </a:pPr>
            <a:r>
              <a:rPr lang="ar-EG" sz="8000" b="1" dirty="0" smtClean="0"/>
              <a:t>نمسك باليد الزمـام</a:t>
            </a:r>
          </a:p>
          <a:p>
            <a:pPr algn="ctr" rtl="1">
              <a:defRPr/>
            </a:pPr>
            <a:r>
              <a:rPr lang="ar-EG" sz="8000" b="1" dirty="0" smtClean="0"/>
              <a:t>سلطانه لنا وروحه لنا</a:t>
            </a:r>
          </a:p>
          <a:p>
            <a:pPr algn="ctr" rtl="1">
              <a:defRPr/>
            </a:pPr>
            <a:r>
              <a:rPr lang="ar-EG" sz="8000" b="1" dirty="0" smtClean="0"/>
              <a:t>قوتنا هي من العـلاء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sz="8000" dirty="0" smtClean="0"/>
          </a:p>
          <a:p>
            <a:pPr algn="ctr"/>
            <a:r>
              <a:rPr lang="ar-EG" sz="8000" b="1" dirty="0" smtClean="0"/>
              <a:t> أقوياء .... أقوياء</a:t>
            </a:r>
            <a:endParaRPr lang="en-US" sz="8000" b="1" dirty="0" smtClean="0"/>
          </a:p>
          <a:p>
            <a:pPr algn="ctr"/>
            <a:endParaRPr lang="ar-EG" sz="8000" b="1" dirty="0" smtClean="0"/>
          </a:p>
          <a:p>
            <a:pPr algn="ctr"/>
            <a:r>
              <a:rPr lang="ar-EG" sz="8000" b="1" dirty="0" smtClean="0"/>
              <a:t>أقوياء في المسيح أقوياء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-1524000"/>
            <a:ext cx="9144000" cy="11018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ar-EG" sz="80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latin typeface="Arial" charset="0"/>
              </a:rPr>
              <a:t>فرس ليوم القتال</a:t>
            </a:r>
            <a:br>
              <a:rPr lang="ar-EG" sz="8000" b="1" dirty="0" smtClean="0">
                <a:latin typeface="Arial" charset="0"/>
              </a:rPr>
            </a:br>
            <a:r>
              <a:rPr lang="ar-EG" sz="8000" b="1" dirty="0" smtClean="0">
                <a:latin typeface="Arial" charset="0"/>
              </a:rPr>
              <a:t>بنا يصنع المحال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latin typeface="Arial" charset="0"/>
              </a:rPr>
              <a:t>بك نصنع المحال</a:t>
            </a:r>
            <a:endParaRPr lang="en-US" sz="8000" b="1" dirty="0" smtClean="0">
              <a:latin typeface="Arial" charset="0"/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kern="10" dirty="0" smtClean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3810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8000" b="1" dirty="0" smtClean="0">
                <a:latin typeface="Arial" charset="0"/>
              </a:rPr>
              <a:t>نسير بالإيمان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>
                <a:latin typeface="Arial" charset="0"/>
              </a:rPr>
              <a:t>ونغلب بالعيان</a:t>
            </a:r>
            <a:endParaRPr lang="en-US" sz="8000" b="1" dirty="0" smtClean="0">
              <a:latin typeface="Arial" charset="0"/>
            </a:endParaRPr>
          </a:p>
          <a:p>
            <a:pPr algn="ctr" rtl="1">
              <a:spcBef>
                <a:spcPts val="1800"/>
              </a:spcBef>
            </a:pPr>
            <a:r>
              <a:rPr lang="ar-EG" sz="8000" b="1" dirty="0" smtClean="0">
                <a:latin typeface="Arial" charset="0"/>
              </a:rPr>
              <a:t>نجاحنا من إله </a:t>
            </a:r>
          </a:p>
          <a:p>
            <a:pPr algn="ctr" rtl="1">
              <a:spcBef>
                <a:spcPts val="1800"/>
              </a:spcBef>
            </a:pPr>
            <a:r>
              <a:rPr lang="ar-EG" sz="8000" b="1" dirty="0" smtClean="0">
                <a:latin typeface="Arial" charset="0"/>
              </a:rPr>
              <a:t>السماء أقوياء</a:t>
            </a:r>
            <a:endParaRPr lang="ar-EG" sz="8000" b="1" dirty="0" smtClean="0"/>
          </a:p>
          <a:p>
            <a:pPr algn="ctr">
              <a:spcBef>
                <a:spcPts val="1800"/>
              </a:spcBef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kern="10" dirty="0" smtClean="0">
              <a:ln w="9525">
                <a:noFill/>
                <a:round/>
                <a:headEnd/>
                <a:tailEnd/>
              </a:ln>
              <a:latin typeface="PT Simple Bold Rul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4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EG" sz="8000" dirty="0" smtClean="0"/>
          </a:p>
          <a:p>
            <a:pPr algn="ctr"/>
            <a:r>
              <a:rPr lang="ar-EG" sz="8000" b="1" dirty="0" smtClean="0"/>
              <a:t> أقوياء .... أقوياء</a:t>
            </a:r>
            <a:endParaRPr lang="en-US" sz="8000" b="1" dirty="0" smtClean="0"/>
          </a:p>
          <a:p>
            <a:pPr algn="ctr"/>
            <a:endParaRPr lang="ar-EG" sz="8000" b="1" dirty="0" smtClean="0"/>
          </a:p>
          <a:p>
            <a:pPr algn="ctr"/>
            <a:r>
              <a:rPr lang="ar-EG" sz="8000" b="1" dirty="0" smtClean="0"/>
              <a:t>أقوياء في المسيح أقوياء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</TotalTime>
  <Words>79</Words>
  <Application>Microsoft Office PowerPoint</Application>
  <PresentationFormat>عرض على الشاشة (3:4)‏</PresentationFormat>
  <Paragraphs>37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2021-12-20T15:58:55Z</dcterms:modified>
</cp:coreProperties>
</file>