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52" r:id="rId5"/>
    <p:sldId id="366" r:id="rId6"/>
    <p:sldId id="361" r:id="rId7"/>
    <p:sldId id="368" r:id="rId8"/>
    <p:sldId id="362" r:id="rId9"/>
    <p:sldId id="36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2"/>
            <p14:sldId id="366"/>
            <p14:sldId id="361"/>
            <p14:sldId id="368"/>
            <p14:sldId id="362"/>
            <p14:sldId id="36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16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>
                <a:latin typeface="Calibri" pitchFamily="34" charset="0"/>
                <a:cs typeface="Times New Roman" pitchFamily="18" charset="0"/>
              </a:rPr>
              <a:t>الأبرع جمالا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511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EG" sz="8000" b="1" dirty="0">
                <a:latin typeface="Calibri" pitchFamily="34" charset="0"/>
              </a:rPr>
              <a:t>1-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EG" sz="8000" b="1" dirty="0" err="1">
                <a:latin typeface="Calibri" pitchFamily="34" charset="0"/>
              </a:rPr>
              <a:t>الأبرع</a:t>
            </a:r>
            <a:r>
              <a:rPr lang="ar-EG" sz="8000" b="1" dirty="0">
                <a:latin typeface="Calibri" pitchFamily="34" charset="0"/>
              </a:rPr>
              <a:t> جمالا من بني البشر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EG" sz="8000" b="1" dirty="0">
                <a:latin typeface="Calibri" pitchFamily="34" charset="0"/>
              </a:rPr>
              <a:t>هو </a:t>
            </a:r>
            <a:r>
              <a:rPr lang="ar-EG" sz="8000" b="1" dirty="0" err="1">
                <a:latin typeface="Calibri" pitchFamily="34" charset="0"/>
              </a:rPr>
              <a:t>بينجينا</a:t>
            </a:r>
            <a:r>
              <a:rPr lang="ar-EG" sz="8000" b="1" dirty="0">
                <a:latin typeface="Calibri" pitchFamily="34" charset="0"/>
              </a:rPr>
              <a:t> من كل الخطر</a:t>
            </a:r>
            <a:endParaRPr lang="ar-SA" sz="8000" b="1" dirty="0">
              <a:latin typeface="Calibri" pitchFamily="34" charset="0"/>
            </a:endParaRPr>
          </a:p>
          <a:p>
            <a:pPr algn="ctr">
              <a:lnSpc>
                <a:spcPct val="150000"/>
              </a:lnSpc>
            </a:pPr>
            <a:endParaRPr lang="ar-EG" sz="8000" b="1" dirty="0">
              <a:latin typeface="Calibri" pitchFamily="34" charset="0"/>
            </a:endParaRPr>
          </a:p>
          <a:p>
            <a:pPr algn="ctr">
              <a:lnSpc>
                <a:spcPct val="150000"/>
              </a:lnSpc>
            </a:pPr>
            <a:endParaRPr lang="ar-EG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73431"/>
            <a:ext cx="9144000" cy="5974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كل يوم كنت جنبي الطبيب المقيم</a:t>
            </a:r>
          </a:p>
          <a:p>
            <a:pPr algn="ctr" rtl="1">
              <a:lnSpc>
                <a:spcPct val="150000"/>
              </a:lnSpc>
            </a:pPr>
            <a:r>
              <a:rPr lang="ar-EG" sz="6500" b="1" dirty="0">
                <a:solidFill>
                  <a:srgbClr val="003300"/>
                </a:solidFill>
                <a:latin typeface="Arial Rounded MT Bold" pitchFamily="34" charset="0"/>
              </a:rPr>
              <a:t>ولا يوم غبت عني الصديق الحميم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  <a:endParaRPr lang="ar-SA" sz="96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82840"/>
            <a:ext cx="9144000" cy="7289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/>
              <a:t>يوم دعوتك أجبتني</a:t>
            </a:r>
            <a:br>
              <a:rPr lang="ar-EG" sz="8800" b="1" dirty="0"/>
            </a:br>
            <a:r>
              <a:rPr lang="ar-EG" sz="8800" b="1" dirty="0"/>
              <a:t>قوة في نفسي شجعتني</a:t>
            </a:r>
            <a:br>
              <a:rPr lang="ar-SA" sz="8800" b="1" dirty="0"/>
            </a:br>
            <a:endParaRPr lang="ar-SA" sz="88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73431"/>
            <a:ext cx="9144000" cy="5974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كل يوم كنت جنبي الطبيب المقيم</a:t>
            </a:r>
          </a:p>
          <a:p>
            <a:pPr algn="ctr" rtl="1">
              <a:lnSpc>
                <a:spcPct val="150000"/>
              </a:lnSpc>
            </a:pPr>
            <a:r>
              <a:rPr lang="ar-EG" sz="6500" b="1" dirty="0">
                <a:solidFill>
                  <a:srgbClr val="003300"/>
                </a:solidFill>
                <a:latin typeface="Arial Rounded MT Bold" pitchFamily="34" charset="0"/>
              </a:rPr>
              <a:t>ولا يوم غبت عني الصديق الحميم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  <a:endParaRPr lang="ar-SA" sz="96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574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" y="0"/>
            <a:ext cx="9144000" cy="7966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latin typeface="Calibri" pitchFamily="34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latin typeface="Calibri" pitchFamily="34" charset="0"/>
              </a:rPr>
              <a:t>ليس مثلك يا ملكنا</a:t>
            </a:r>
            <a:br>
              <a:rPr lang="ar-EG" sz="8800" b="1" dirty="0">
                <a:latin typeface="Calibri" pitchFamily="34" charset="0"/>
              </a:rPr>
            </a:br>
            <a:r>
              <a:rPr lang="ar-EG" sz="8800" b="1" dirty="0">
                <a:latin typeface="Calibri" pitchFamily="34" charset="0"/>
              </a:rPr>
              <a:t>تركب السحاب لمعونتنا</a:t>
            </a:r>
            <a:br>
              <a:rPr lang="ar-SA" sz="8800" b="1" dirty="0">
                <a:latin typeface="Calibri" pitchFamily="34" charset="0"/>
              </a:rPr>
            </a:br>
            <a:endParaRPr lang="ar-SA" sz="88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73431"/>
            <a:ext cx="9144000" cy="5974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كل يوم كنت جنبي الطبيب المقيم</a:t>
            </a:r>
          </a:p>
          <a:p>
            <a:pPr algn="ctr" rtl="1">
              <a:lnSpc>
                <a:spcPct val="150000"/>
              </a:lnSpc>
            </a:pPr>
            <a:r>
              <a:rPr lang="ar-EG" sz="6500" b="1" dirty="0">
                <a:solidFill>
                  <a:srgbClr val="003300"/>
                </a:solidFill>
                <a:latin typeface="Arial Rounded MT Bold" pitchFamily="34" charset="0"/>
              </a:rPr>
              <a:t>ولا يوم غبت عني الصديق الحميم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  <a:endParaRPr lang="ar-SA" sz="96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720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64231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Calibri" pitchFamily="34" charset="0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Calibri" pitchFamily="34" charset="0"/>
              </a:rPr>
              <a:t>ع الأذرع الأبدية حملتني </a:t>
            </a:r>
            <a:br>
              <a:rPr lang="ar-EG" sz="8000" b="1" dirty="0">
                <a:latin typeface="Calibri" pitchFamily="34" charset="0"/>
              </a:rPr>
            </a:br>
            <a:r>
              <a:rPr lang="ar-EG" sz="8000" b="1" dirty="0">
                <a:latin typeface="Calibri" pitchFamily="34" charset="0"/>
              </a:rPr>
              <a:t>ولحضنك </a:t>
            </a:r>
            <a:r>
              <a:rPr lang="ar-EG" sz="8000" b="1" dirty="0" err="1">
                <a:latin typeface="Calibri" pitchFamily="34" charset="0"/>
              </a:rPr>
              <a:t>الدافي</a:t>
            </a:r>
            <a:r>
              <a:rPr lang="ar-EG" sz="8000" b="1" dirty="0">
                <a:latin typeface="Calibri" pitchFamily="34" charset="0"/>
              </a:rPr>
              <a:t> ضممتني</a:t>
            </a:r>
            <a:br>
              <a:rPr lang="ar-SA" sz="8000" b="1" dirty="0">
                <a:latin typeface="Calibri" pitchFamily="34" charset="0"/>
              </a:rPr>
            </a:b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73431"/>
            <a:ext cx="9144000" cy="5974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كل يوم كنت جنبي الطبيب المقيم</a:t>
            </a:r>
          </a:p>
          <a:p>
            <a:pPr algn="ctr" rtl="1">
              <a:lnSpc>
                <a:spcPct val="150000"/>
              </a:lnSpc>
            </a:pPr>
            <a:r>
              <a:rPr lang="ar-EG" sz="6500" b="1" dirty="0">
                <a:solidFill>
                  <a:srgbClr val="003300"/>
                </a:solidFill>
                <a:latin typeface="Arial Rounded MT Bold" pitchFamily="34" charset="0"/>
              </a:rPr>
              <a:t>ولا يوم غبت عني الصديق الحميم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  <a:endParaRPr lang="ar-SA" sz="96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62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1883</TotalTime>
  <Words>124</Words>
  <Application>Microsoft Office PowerPoint</Application>
  <PresentationFormat>عرض على الشاشة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213</cp:revision>
  <dcterms:created xsi:type="dcterms:W3CDTF">2021-12-07T14:30:00Z</dcterms:created>
  <dcterms:modified xsi:type="dcterms:W3CDTF">2023-12-23T10:27:05Z</dcterms:modified>
</cp:coreProperties>
</file>