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4" r:id="rId3"/>
    <p:sldId id="277" r:id="rId4"/>
    <p:sldId id="411" r:id="rId5"/>
    <p:sldId id="403" r:id="rId6"/>
    <p:sldId id="413" r:id="rId7"/>
    <p:sldId id="416" r:id="rId8"/>
    <p:sldId id="415" r:id="rId9"/>
    <p:sldId id="414" r:id="rId10"/>
    <p:sldId id="417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66800"/>
            <a:ext cx="9144000" cy="266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ترنيمة </a:t>
            </a:r>
          </a:p>
          <a:p>
            <a:pPr algn="ctr">
              <a:spcBef>
                <a:spcPts val="1800"/>
              </a:spcBef>
            </a:pPr>
            <a:r>
              <a:rPr lang="ar-EG" sz="7200" b="1" dirty="0" smtClean="0"/>
              <a:t> الحب إللي عمره ما يشمت </a:t>
            </a:r>
            <a:r>
              <a:rPr lang="en-US" sz="7200" b="1" dirty="0" smtClean="0"/>
              <a:t> 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3340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الحـب ده مـن قـلب الـلـه</a:t>
            </a:r>
            <a:br>
              <a:rPr lang="ar-EG" sz="7200" b="1" dirty="0" smtClean="0">
                <a:latin typeface="Arial" charset="0"/>
              </a:rPr>
            </a:br>
            <a:r>
              <a:rPr lang="ar-EG" sz="7200" b="1" dirty="0" smtClean="0">
                <a:latin typeface="Arial" charset="0"/>
              </a:rPr>
              <a:t>شمس و دفا و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نغم وحياة</a:t>
            </a:r>
            <a:endParaRPr lang="en-US" sz="7200" b="1" dirty="0" smtClean="0">
              <a:latin typeface="Arial" charset="0"/>
            </a:endParaRPr>
          </a:p>
          <a:p>
            <a:pPr algn="ctr" rtl="1"/>
            <a:endParaRPr lang="en-US" sz="8000" b="1" dirty="0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143107"/>
            <a:ext cx="914400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spcBef>
                <a:spcPct val="20000"/>
              </a:spcBef>
            </a:pPr>
            <a:r>
              <a:rPr lang="ar-EG" sz="7200" b="1" dirty="0" smtClean="0">
                <a:latin typeface="Arial" charset="0"/>
              </a:rPr>
              <a:t>ما له نهـاية و ما له حد</a:t>
            </a:r>
          </a:p>
          <a:p>
            <a:pPr marL="342900" indent="-342900" algn="ctr" rtl="1">
              <a:spcBef>
                <a:spcPct val="20000"/>
              </a:spcBef>
            </a:pPr>
            <a:r>
              <a:rPr lang="ar-EG" sz="7200" b="1" dirty="0" smtClean="0">
                <a:latin typeface="Arial" charset="0"/>
              </a:rPr>
              <a:t>(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أصل ده حب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ونبعه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الرب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)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04800"/>
            <a:ext cx="914400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 smtClean="0"/>
              <a:t>الحب إللي عمره </a:t>
            </a:r>
            <a:r>
              <a:rPr lang="en-US" sz="8000" b="1" dirty="0" smtClean="0"/>
              <a:t> </a:t>
            </a:r>
            <a:endParaRPr lang="ar-EG" sz="8000" b="1" dirty="0" smtClean="0"/>
          </a:p>
          <a:p>
            <a:pPr algn="ctr">
              <a:spcBef>
                <a:spcPts val="1800"/>
              </a:spcBef>
            </a:pPr>
            <a:r>
              <a:rPr lang="ar-EG" sz="8000" b="1" dirty="0" smtClean="0"/>
              <a:t>( أبداً ) 2</a:t>
            </a:r>
            <a:r>
              <a:rPr lang="en-US" sz="8000" b="1" dirty="0" smtClean="0"/>
              <a:t> </a:t>
            </a:r>
            <a:r>
              <a:rPr lang="ar-EG" sz="8000" b="1" dirty="0" smtClean="0"/>
              <a:t>ما يشمت</a:t>
            </a:r>
            <a:endParaRPr lang="en-US" sz="8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10583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/>
              <a:t>وبينسى ويغفر إساءات </a:t>
            </a:r>
          </a:p>
          <a:p>
            <a:pPr algn="ctr" rtl="1">
              <a:defRPr/>
            </a:pPr>
            <a:r>
              <a:rPr lang="ar-EG" sz="8000" b="1" dirty="0" smtClean="0"/>
              <a:t>( آه آه )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0522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/>
              <a:t>لا يفكرنا باللي راح  </a:t>
            </a: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 smtClean="0"/>
              <a:t>   </a:t>
            </a:r>
            <a:r>
              <a:rPr lang="ar-EG" sz="8000" b="1" dirty="0" smtClean="0"/>
              <a:t>( أبداً ) 2</a:t>
            </a:r>
            <a:endParaRPr lang="en-US" sz="8000" b="1" dirty="0" smtClean="0"/>
          </a:p>
          <a:p>
            <a:pPr algn="ctr" rtl="1">
              <a:defRPr/>
            </a:pPr>
            <a:r>
              <a:rPr lang="ar-EG" sz="8000" b="1" dirty="0" smtClean="0"/>
              <a:t>ولا</a:t>
            </a:r>
            <a:r>
              <a:rPr lang="en-US" sz="8000" b="1" dirty="0" smtClean="0"/>
              <a:t> </a:t>
            </a:r>
            <a:r>
              <a:rPr lang="ar-EG" sz="8000" b="1" dirty="0" smtClean="0"/>
              <a:t>يفتح ماضي وجراحات</a:t>
            </a:r>
          </a:p>
          <a:p>
            <a:pPr algn="ctr" rtl="1">
              <a:defRPr/>
            </a:pPr>
            <a:r>
              <a:rPr lang="ar-EG" sz="8000" b="1" dirty="0" smtClean="0"/>
              <a:t>( آه آه )</a:t>
            </a:r>
            <a:endParaRPr lang="en-US" sz="8000" b="1" dirty="0" smtClean="0"/>
          </a:p>
          <a:p>
            <a:pPr algn="ctr" rtl="1">
              <a:defRPr/>
            </a:pPr>
            <a:r>
              <a:rPr lang="en-US" sz="8000" b="1" dirty="0" smtClean="0">
                <a:solidFill>
                  <a:schemeClr val="bg1"/>
                </a:solidFill>
              </a:rPr>
              <a:t> 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9917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الحـب ده مـن قـلب الـلـه</a:t>
            </a:r>
            <a:br>
              <a:rPr lang="ar-EG" sz="7200" b="1" dirty="0" smtClean="0">
                <a:latin typeface="Arial" charset="0"/>
              </a:rPr>
            </a:br>
            <a:r>
              <a:rPr lang="ar-EG" sz="7200" b="1" dirty="0" smtClean="0">
                <a:latin typeface="Arial" charset="0"/>
              </a:rPr>
              <a:t>شمس و دفا و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نغم وحياة</a:t>
            </a:r>
            <a:endParaRPr lang="en-US" sz="7200" b="1" dirty="0" smtClean="0">
              <a:latin typeface="Arial" charset="0"/>
            </a:endParaRPr>
          </a:p>
          <a:p>
            <a:pPr algn="ctr" rtl="1"/>
            <a:endParaRPr lang="en-US" sz="8000" b="1" dirty="0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108877"/>
            <a:ext cx="914400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spcBef>
                <a:spcPct val="20000"/>
              </a:spcBef>
            </a:pPr>
            <a:r>
              <a:rPr lang="ar-EG" sz="7200" b="1" dirty="0" smtClean="0">
                <a:latin typeface="Arial" charset="0"/>
              </a:rPr>
              <a:t>ما له نهـاية و ما له حد</a:t>
            </a:r>
          </a:p>
          <a:p>
            <a:pPr marL="342900" indent="-342900" algn="ctr" rtl="1">
              <a:spcBef>
                <a:spcPct val="20000"/>
              </a:spcBef>
            </a:pPr>
            <a:r>
              <a:rPr lang="ar-EG" sz="7200" b="1" dirty="0" smtClean="0">
                <a:latin typeface="Arial" charset="0"/>
              </a:rPr>
              <a:t>(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أصل ده حب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ونبعه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الرب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)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الحب اللي ما هو أناني </a:t>
            </a:r>
          </a:p>
          <a:p>
            <a:pPr algn="ctr"/>
            <a:r>
              <a:rPr lang="ar-EG" sz="7200" b="1" dirty="0" smtClean="0"/>
              <a:t>( أبداً ) 2</a:t>
            </a:r>
            <a:br>
              <a:rPr lang="ar-EG" sz="7200" b="1" dirty="0" smtClean="0"/>
            </a:br>
            <a:r>
              <a:rPr lang="ar-EG" sz="7200" dirty="0" smtClean="0"/>
              <a:t> </a:t>
            </a:r>
          </a:p>
          <a:p>
            <a:pPr algn="ctr"/>
            <a:r>
              <a:rPr lang="ar-EG" sz="7200" b="1" dirty="0" smtClean="0"/>
              <a:t>يتمنى الأفراح للتاني </a:t>
            </a:r>
          </a:p>
          <a:p>
            <a:pPr algn="ctr"/>
            <a:r>
              <a:rPr lang="ar-EG" sz="7200" b="1" dirty="0" smtClean="0"/>
              <a:t>( آه آه )</a:t>
            </a:r>
            <a:r>
              <a:rPr lang="ar-EG" sz="7200" dirty="0" smtClean="0"/>
              <a:t/>
            </a:r>
            <a:br>
              <a:rPr lang="ar-EG" sz="7200" dirty="0" smtClean="0"/>
            </a:br>
            <a:endParaRPr lang="en-US" sz="7200" b="1" kern="10" dirty="0" smtClean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200"/>
              </a:spcBef>
            </a:pPr>
            <a:r>
              <a:rPr lang="ar-EG" sz="7200" b="1" dirty="0" smtClean="0"/>
              <a:t>لا بيتكبر ولا يتباهى</a:t>
            </a:r>
          </a:p>
          <a:p>
            <a:pPr algn="ctr">
              <a:spcBef>
                <a:spcPts val="4200"/>
              </a:spcBef>
            </a:pPr>
            <a:r>
              <a:rPr lang="ar-EG" sz="7200" b="1" dirty="0" smtClean="0"/>
              <a:t> ( أبداً ) 2</a:t>
            </a:r>
          </a:p>
          <a:p>
            <a:pPr algn="ctr">
              <a:spcBef>
                <a:spcPts val="4200"/>
              </a:spcBef>
            </a:pPr>
            <a:r>
              <a:rPr lang="ar-EG" sz="7200" b="1" dirty="0" smtClean="0"/>
              <a:t>ولا يرتاح وأخوه بيعاني </a:t>
            </a:r>
          </a:p>
          <a:p>
            <a:pPr algn="ctr">
              <a:spcBef>
                <a:spcPts val="4200"/>
              </a:spcBef>
            </a:pPr>
            <a:r>
              <a:rPr lang="ar-EG" sz="7200" b="1" dirty="0" smtClean="0"/>
              <a:t>( آه آه ) </a:t>
            </a:r>
          </a:p>
          <a:p>
            <a:pPr algn="ctr">
              <a:spcBef>
                <a:spcPts val="42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kern="10" dirty="0" smtClean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057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الحـب ده مـن قـلب الـلـه</a:t>
            </a:r>
            <a:br>
              <a:rPr lang="ar-EG" sz="7200" b="1" dirty="0" smtClean="0">
                <a:latin typeface="Arial" charset="0"/>
              </a:rPr>
            </a:br>
            <a:r>
              <a:rPr lang="ar-EG" sz="7200" b="1" dirty="0" smtClean="0">
                <a:latin typeface="Arial" charset="0"/>
              </a:rPr>
              <a:t>شمس و دفا و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نغم وحياة</a:t>
            </a:r>
            <a:endParaRPr lang="en-US" sz="7200" b="1" dirty="0" smtClean="0">
              <a:latin typeface="Arial" charset="0"/>
            </a:endParaRPr>
          </a:p>
          <a:p>
            <a:pPr algn="ctr" rtl="1"/>
            <a:endParaRPr lang="en-US" sz="8000" b="1" dirty="0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880277"/>
            <a:ext cx="914400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spcBef>
                <a:spcPct val="20000"/>
              </a:spcBef>
            </a:pPr>
            <a:r>
              <a:rPr lang="ar-EG" sz="7200" b="1" dirty="0" smtClean="0">
                <a:latin typeface="Arial" charset="0"/>
              </a:rPr>
              <a:t>ما له نهـاية و ما له حد</a:t>
            </a:r>
          </a:p>
          <a:p>
            <a:pPr marL="342900" indent="-342900" algn="ctr" rtl="1">
              <a:spcBef>
                <a:spcPct val="20000"/>
              </a:spcBef>
            </a:pPr>
            <a:r>
              <a:rPr lang="ar-EG" sz="7200" b="1" dirty="0" smtClean="0">
                <a:latin typeface="Arial" charset="0"/>
              </a:rPr>
              <a:t>(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أصل ده حب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ونبعه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الرب</a:t>
            </a:r>
            <a:r>
              <a:rPr lang="en-US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)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28600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 smtClean="0"/>
              <a:t>الحب اللي عمره مايحسد 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>( أبداً ) 2</a:t>
            </a:r>
            <a:br>
              <a:rPr lang="ar-EG" sz="6600" b="1" dirty="0" smtClean="0"/>
            </a:br>
            <a:r>
              <a:rPr lang="ar-EG" sz="6600" b="1" dirty="0" smtClean="0"/>
              <a:t>ولا يطمع في ما للغير 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>( آه آه )</a:t>
            </a:r>
            <a:r>
              <a:rPr lang="ar-EG" sz="6600" dirty="0" smtClean="0"/>
              <a:t/>
            </a:r>
            <a:br>
              <a:rPr lang="ar-EG" sz="6600" dirty="0" smtClean="0"/>
            </a:br>
            <a:endParaRPr lang="en-US" sz="6600" b="1" kern="10" dirty="0" smtClean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34201"/>
            <a:ext cx="9144000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 smtClean="0"/>
              <a:t>لا بيشتهي ولا يطلب شيء 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( أبداً ) 2</a:t>
            </a:r>
            <a:br>
              <a:rPr lang="ar-EG" sz="7200" b="1" dirty="0" smtClean="0"/>
            </a:br>
            <a:r>
              <a:rPr lang="ar-EG" sz="7200" b="1" dirty="0" smtClean="0"/>
              <a:t>ده لأنه بالعطا مسرور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 ( آه آه ) </a:t>
            </a:r>
            <a:br>
              <a:rPr lang="ar-EG" sz="7200" b="1" dirty="0" smtClean="0"/>
            </a:br>
            <a:endParaRPr lang="en-US" sz="7200" b="1" kern="10" dirty="0" smtClean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</TotalTime>
  <Words>130</Words>
  <Application>Microsoft Office PowerPoint</Application>
  <PresentationFormat>عرض على الشاشة (3:4)‏</PresentationFormat>
  <Paragraphs>34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2021-12-20T16:01:35Z</dcterms:modified>
</cp:coreProperties>
</file>