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4" r:id="rId3"/>
    <p:sldId id="277" r:id="rId4"/>
    <p:sldId id="411" r:id="rId5"/>
    <p:sldId id="403" r:id="rId6"/>
    <p:sldId id="412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078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smtClean="0"/>
              <a:t>الربُ حنانُ ورحيمْ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282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smtClean="0"/>
              <a:t>الربُ حنانُ ورحيمْ</a:t>
            </a:r>
            <a:br>
              <a:rPr lang="ar-EG" sz="8000" b="1" dirty="0" smtClean="0"/>
            </a:br>
            <a:r>
              <a:rPr lang="ar-EG" sz="8000" b="1" dirty="0" smtClean="0"/>
              <a:t>الربُ طويلُ الروحْ</a:t>
            </a:r>
            <a:br>
              <a:rPr lang="ar-EG" sz="8000" b="1" dirty="0" smtClean="0"/>
            </a:br>
            <a:r>
              <a:rPr lang="ar-EG" sz="8000" b="1" dirty="0" smtClean="0"/>
              <a:t>الربُ كثيرُ الرحمةِ</a:t>
            </a:r>
            <a:br>
              <a:rPr lang="ar-EG" sz="8000" b="1" dirty="0" smtClean="0"/>
            </a:br>
            <a:r>
              <a:rPr lang="ar-EG" sz="8000" b="1" dirty="0" smtClean="0"/>
              <a:t>الربُ صالحُ للكلِ</a:t>
            </a: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0522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1800"/>
              </a:spcBef>
            </a:pPr>
            <a:r>
              <a:rPr lang="ar-EG" sz="8000" b="1" dirty="0" smtClean="0"/>
              <a:t>( أنتَ صالحُ للكلِ ) 3</a:t>
            </a:r>
            <a:br>
              <a:rPr lang="ar-EG" sz="8000" b="1" dirty="0" smtClean="0"/>
            </a:br>
            <a:r>
              <a:rPr lang="ar-EG" sz="8000" b="1" dirty="0" smtClean="0"/>
              <a:t>ومراحمك على كل أعمالك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661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ar-EG" sz="8000" b="1" dirty="0" smtClean="0"/>
              <a:t>يحمدك يارب كل أعمالك</a:t>
            </a:r>
            <a:br>
              <a:rPr lang="ar-EG" sz="8000" b="1" dirty="0" smtClean="0"/>
            </a:br>
            <a:r>
              <a:rPr lang="ar-EG" sz="8000" b="1" dirty="0" smtClean="0"/>
              <a:t>ويباركك أتقيائك</a:t>
            </a: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66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بمجدِ ملكك ينطقون</a:t>
            </a:r>
            <a:br>
              <a:rPr lang="ar-EG" sz="8000" b="1" dirty="0" smtClean="0"/>
            </a:br>
            <a:r>
              <a:rPr lang="ar-EG" sz="8000" b="1" dirty="0" smtClean="0"/>
              <a:t>بجبروتك يتكلمون</a:t>
            </a:r>
            <a:endParaRPr lang="en-US" sz="80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282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ar-EG" sz="8000" b="1" dirty="0" smtClean="0"/>
              <a:t>ملكـك ملـك كـل الدهــور</a:t>
            </a:r>
            <a:br>
              <a:rPr lang="ar-EG" sz="8000" b="1" dirty="0" smtClean="0"/>
            </a:br>
            <a:r>
              <a:rPr lang="ar-EG" sz="8000" b="1" dirty="0" smtClean="0"/>
              <a:t>وسلطانك في كل دور فدور</a:t>
            </a:r>
            <a:br>
              <a:rPr lang="ar-EG" sz="8000" b="1" dirty="0" smtClean="0"/>
            </a:br>
            <a:r>
              <a:rPr lang="ar-EG" sz="8000" b="1" dirty="0" smtClean="0"/>
              <a:t>دور فــدور</a:t>
            </a: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24</Words>
  <Application>Microsoft Office PowerPoint</Application>
  <PresentationFormat>عرض على الشاشة (3:4)‏</PresentationFormat>
  <Paragraphs>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235</cp:revision>
  <dcterms:created xsi:type="dcterms:W3CDTF">2021-12-07T14:30:00Z</dcterms:created>
  <dcterms:modified xsi:type="dcterms:W3CDTF">2021-12-20T16:02:18Z</dcterms:modified>
</cp:coreProperties>
</file>