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8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3" d="100"/>
          <a:sy n="63" d="100"/>
        </p:scale>
        <p:origin x="52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الرب قريب لمن يدعوه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739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الرَّبُّ قَريبٌ لِمَنْ يَدعُــــــوه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لَيسَ بَعيدَاً كَما زَعَمُـــــــــوه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لَيسَ غَريبَاً عَن كُلِّ ما قاسُوه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43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118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فَهوَ الَّذي دَعَــا جَميعَ المُتعَبين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لِيُريحَــــــــــــهُم مِن حِمْلٍ ثَقيل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يَمسَحَ دَمعَةً عَن كُلِّ قَلبٍ حَزين</a:t>
            </a:r>
          </a:p>
        </p:txBody>
      </p:sp>
    </p:spTree>
    <p:extLst>
      <p:ext uri="{BB962C8B-B14F-4D97-AF65-F5344CB8AC3E}">
        <p14:creationId xmlns:p14="http://schemas.microsoft.com/office/powerpoint/2010/main" val="3614506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5955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فَكَيْفَ لا أثِقُ بِهِ؟   </a:t>
            </a:r>
          </a:p>
          <a:p>
            <a:pPr algn="ctr" rtl="1"/>
            <a:r>
              <a:rPr lang="ar-EG" sz="7200" b="1" dirty="0"/>
              <a:t>أشُكُّ في حُبِّهِ</a:t>
            </a:r>
            <a:br>
              <a:rPr lang="ar-EG" sz="7200" b="1" dirty="0"/>
            </a:br>
            <a:r>
              <a:rPr lang="ar-EG" sz="7200" b="1" dirty="0"/>
              <a:t>أبي الَّذي أحَبَّني </a:t>
            </a:r>
          </a:p>
          <a:p>
            <a:pPr algn="ctr" rtl="1"/>
            <a:r>
              <a:rPr lang="ar-EG" sz="7200" b="1" dirty="0"/>
              <a:t>إلَى المَمَات</a:t>
            </a:r>
            <a:br>
              <a:rPr lang="ar-EG" sz="72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471956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11842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الرَّبُّ قَريبٌ  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الرَّبُّ قَريبٌ</a:t>
            </a:r>
          </a:p>
        </p:txBody>
      </p:sp>
    </p:spTree>
    <p:extLst>
      <p:ext uri="{BB962C8B-B14F-4D97-AF65-F5344CB8AC3E}">
        <p14:creationId xmlns:p14="http://schemas.microsoft.com/office/powerpoint/2010/main" val="1952073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739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الرَّبُّ قَريبٌ لِمَنْ يَدعُــــــوه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لَيسَ بَعيدَاً كَما زَعَمُـــــــــوه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لَيسَ غَريبَاً عَن كُلِّ ما قاسُوه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118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فَهوَ الَّذي دَعَــا جَميعَ المُتعَبين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لِيُريحَــــــــــــهُم مِن حِمْلٍ ثَقيل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يَمسَحَ دَمعَةً عَن كُلِّ قَلبٍ حَزين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7200" b="1" dirty="0"/>
              <a:t>أما يَعيشُ هَارِبَاً   </a:t>
            </a:r>
          </a:p>
          <a:p>
            <a:pPr algn="ctr" rtl="1"/>
            <a:r>
              <a:rPr lang="ar-EG" sz="7200" b="1" dirty="0"/>
              <a:t>أما تَأَلَّمَ مُجَرَّبَاً</a:t>
            </a:r>
            <a:br>
              <a:rPr lang="ar-EG" sz="7200" b="1" dirty="0"/>
            </a:br>
            <a:r>
              <a:rPr lang="ar-EG" sz="7200" b="1" dirty="0"/>
              <a:t>أوَ لَمْ يَقُم وَاهِبَاً   </a:t>
            </a:r>
          </a:p>
          <a:p>
            <a:pPr algn="ctr" rtl="1"/>
            <a:r>
              <a:rPr lang="ar-EG" sz="7200" b="1" dirty="0"/>
              <a:t>لَنا الحَيَــــــــاة</a:t>
            </a: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كَانَ مُحِبَّ العَشَّارين  </a:t>
            </a:r>
          </a:p>
          <a:p>
            <a:pPr algn="ctr" rtl="1"/>
            <a:r>
              <a:rPr lang="ar-EG" sz="8000" b="1" dirty="0"/>
              <a:t>مُلازِمَاً لِصَيَّادِين</a:t>
            </a:r>
            <a:br>
              <a:rPr lang="ar-EG" sz="8000" b="1" dirty="0"/>
            </a:br>
            <a:r>
              <a:rPr lang="ar-EG" sz="8000" b="1" dirty="0"/>
              <a:t>سَــــــاتِرَاً لِخَاطِئين   مِثلــــــــــي أنا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739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الرَّبُّ قَريبٌ لِمَنْ يَدعُــــــوه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لَيسَ بَعيدَاً كَما زَعَمُـــــــــوه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لَيسَ غَريبَاً عَن كُلِّ ما قاسُوه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69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118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فَهوَ الَّذي دَعَــا جَميعَ المُتعَبين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لِيُريحَــــــــــــهُم مِن حِمْلٍ ثَقيل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يَمسَحَ دَمعَةً عَن كُلِّ قَلبٍ حَزين</a:t>
            </a:r>
          </a:p>
        </p:txBody>
      </p:sp>
    </p:spTree>
    <p:extLst>
      <p:ext uri="{BB962C8B-B14F-4D97-AF65-F5344CB8AC3E}">
        <p14:creationId xmlns:p14="http://schemas.microsoft.com/office/powerpoint/2010/main" val="90942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كَانَ يُجَاوِبُ سَائِلاً</a:t>
            </a:r>
          </a:p>
          <a:p>
            <a:pPr algn="ctr" rtl="1"/>
            <a:r>
              <a:rPr lang="ar-EG" sz="7200" b="1" dirty="0"/>
              <a:t>وَالخَيْرَ يَصنَعُ جَائِلاً</a:t>
            </a:r>
            <a:br>
              <a:rPr lang="ar-EG" sz="7200" b="1" dirty="0"/>
            </a:br>
            <a:r>
              <a:rPr lang="ar-EG" sz="7200" b="1" dirty="0"/>
              <a:t>وَذَاقَ المَوْتَ حَامِلاً   </a:t>
            </a:r>
          </a:p>
          <a:p>
            <a:pPr algn="ctr" rtl="1"/>
            <a:r>
              <a:rPr lang="ar-EG" sz="7200" b="1" dirty="0"/>
              <a:t>خِزيَ </a:t>
            </a:r>
            <a:r>
              <a:rPr lang="ar-EG" sz="7200" b="1" dirty="0" err="1"/>
              <a:t>الخُطَــــــــــاة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768869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وَأمَامَ قبْرٍ بَاكيَــــــاً   </a:t>
            </a:r>
          </a:p>
          <a:p>
            <a:pPr algn="ctr" rtl="1"/>
            <a:r>
              <a:rPr lang="ar-EG" sz="8000" b="1" dirty="0"/>
              <a:t>في لَيْلَةِ مَوتِهِ جَاثيَاً</a:t>
            </a:r>
            <a:br>
              <a:rPr lang="ar-EG" sz="8000" b="1" dirty="0"/>
            </a:br>
            <a:r>
              <a:rPr lang="ar-EG" sz="8000" b="1" dirty="0"/>
              <a:t>رَأيْتُهُ يَغرَقُ دَاميَاً   </a:t>
            </a:r>
          </a:p>
          <a:p>
            <a:pPr algn="ctr" rtl="1"/>
            <a:r>
              <a:rPr lang="ar-EG" sz="8000" b="1" dirty="0"/>
              <a:t>مِنَ الآلام</a:t>
            </a:r>
          </a:p>
        </p:txBody>
      </p:sp>
    </p:spTree>
    <p:extLst>
      <p:ext uri="{BB962C8B-B14F-4D97-AF65-F5344CB8AC3E}">
        <p14:creationId xmlns:p14="http://schemas.microsoft.com/office/powerpoint/2010/main" val="154013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</TotalTime>
  <Words>186</Words>
  <Application>Microsoft Office PowerPoint</Application>
  <PresentationFormat>عرض على الشاشة (4:3)</PresentationFormat>
  <Paragraphs>27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2024-03-11T10:18:43Z</dcterms:modified>
</cp:coreProperties>
</file>