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74" r:id="rId4"/>
    <p:sldId id="294" r:id="rId5"/>
    <p:sldId id="302" r:id="rId6"/>
    <p:sldId id="296" r:id="rId7"/>
    <p:sldId id="303" r:id="rId8"/>
    <p:sldId id="298" r:id="rId9"/>
    <p:sldId id="304" r:id="rId10"/>
    <p:sldId id="300" r:id="rId11"/>
    <p:sldId id="30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302"/>
            <p14:sldId id="296"/>
            <p14:sldId id="303"/>
            <p14:sldId id="298"/>
            <p14:sldId id="304"/>
            <p14:sldId id="300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defRPr/>
            </a:pPr>
            <a:r>
              <a:rPr lang="ar-EG" sz="8000" b="1" dirty="0"/>
              <a:t>العالم يبني ويزرع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6- </a:t>
            </a:r>
          </a:p>
          <a:p>
            <a:pPr algn="ctr" rtl="1">
              <a:defRPr/>
            </a:pPr>
            <a:r>
              <a:rPr lang="ar-EG" sz="8000" b="1" dirty="0"/>
              <a:t>يبكوا </a:t>
            </a:r>
            <a:r>
              <a:rPr lang="ar-EG" sz="8000" b="1" dirty="0" err="1"/>
              <a:t>عالحَظِّ</a:t>
            </a:r>
            <a:r>
              <a:rPr lang="ar-EG" sz="8000" b="1" dirty="0"/>
              <a:t> </a:t>
            </a:r>
            <a:r>
              <a:rPr lang="ar-EG" sz="8000" b="1" dirty="0" err="1"/>
              <a:t>الخَاينْ</a:t>
            </a:r>
            <a:br>
              <a:rPr lang="ar-EG" sz="8000" b="1" dirty="0"/>
            </a:br>
            <a:r>
              <a:rPr lang="ar-EG" sz="8000" b="1" dirty="0"/>
              <a:t>مُش جَاي عَلى هَوَاهُمْ</a:t>
            </a:r>
            <a:br>
              <a:rPr lang="ar-EG" sz="8000" b="1" dirty="0"/>
            </a:br>
            <a:r>
              <a:rPr lang="ar-EG" sz="8000" b="1" dirty="0" err="1"/>
              <a:t>عَايزين</a:t>
            </a:r>
            <a:r>
              <a:rPr lang="ar-EG" sz="8000" b="1" dirty="0"/>
              <a:t> في الدُّنيا </a:t>
            </a:r>
            <a:r>
              <a:rPr lang="ar-EG" sz="8000" b="1" dirty="0" err="1"/>
              <a:t>جَناينْ</a:t>
            </a:r>
            <a:r>
              <a:rPr lang="ar-EG" sz="8000" b="1" dirty="0"/>
              <a:t>   وِالعُمر يستَنَّاهُمْ</a:t>
            </a:r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لكِن أنا مُش مِن هِنا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هِنا عَالَم فانـي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لامال</a:t>
            </a:r>
            <a:r>
              <a:rPr lang="ar-EG" sz="7200" b="1" dirty="0">
                <a:solidFill>
                  <a:srgbClr val="003300"/>
                </a:solidFill>
              </a:rPr>
              <a:t> وَلاجَاه وَلا غِنى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لِيَّ وَطَن </a:t>
            </a:r>
            <a:r>
              <a:rPr lang="ar-EG" sz="7200" b="1" dirty="0" err="1">
                <a:solidFill>
                  <a:srgbClr val="003300"/>
                </a:solidFill>
              </a:rPr>
              <a:t>تانـي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70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 </a:t>
            </a:r>
          </a:p>
          <a:p>
            <a:pPr algn="ctr" rtl="1">
              <a:defRPr/>
            </a:pPr>
            <a:r>
              <a:rPr lang="ar-EG" sz="7200" b="1" dirty="0"/>
              <a:t>العَالَم يبني ويزرَعْ   </a:t>
            </a:r>
          </a:p>
          <a:p>
            <a:pPr algn="ctr" rtl="1">
              <a:defRPr/>
            </a:pPr>
            <a:r>
              <a:rPr lang="ar-EG" sz="7200" b="1" dirty="0"/>
              <a:t>وِتَمَلِّي مُش شَبعَانْ</a:t>
            </a:r>
            <a:br>
              <a:rPr lang="ar-EG" sz="7200" b="1" dirty="0"/>
            </a:br>
            <a:r>
              <a:rPr lang="ar-EG" sz="7200" b="1" dirty="0"/>
              <a:t>هَمُّـــــــه يلبِس ويقلَعْ   </a:t>
            </a:r>
          </a:p>
          <a:p>
            <a:pPr algn="ctr" rtl="1">
              <a:defRPr/>
            </a:pPr>
            <a:r>
              <a:rPr lang="ar-EG" sz="7200" b="1" dirty="0"/>
              <a:t>وعَن يَسـوع غَفلانْ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لكِن أنا مُش مِن هِنا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هِنا عَالَم فانـي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لامال</a:t>
            </a:r>
            <a:r>
              <a:rPr lang="ar-EG" sz="7200" b="1" dirty="0">
                <a:solidFill>
                  <a:srgbClr val="003300"/>
                </a:solidFill>
              </a:rPr>
              <a:t> وَلاجَاه وَلا غِنى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لِيَّ وَطَن </a:t>
            </a:r>
            <a:r>
              <a:rPr lang="ar-EG" sz="7200" b="1" dirty="0" err="1">
                <a:solidFill>
                  <a:srgbClr val="003300"/>
                </a:solidFill>
              </a:rPr>
              <a:t>تانـي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 </a:t>
            </a:r>
          </a:p>
          <a:p>
            <a:pPr algn="ctr" rtl="1">
              <a:defRPr/>
            </a:pPr>
            <a:r>
              <a:rPr lang="ar-EG" sz="7200" b="1" dirty="0"/>
              <a:t>النَّاس بتِجري وتِكدَح   </a:t>
            </a:r>
          </a:p>
          <a:p>
            <a:pPr algn="ctr" rtl="1">
              <a:defRPr/>
            </a:pPr>
            <a:r>
              <a:rPr lang="ar-EG" sz="7200" b="1" dirty="0"/>
              <a:t>وَرَا سَيِّد اِسمُه المَالْ</a:t>
            </a:r>
            <a:br>
              <a:rPr lang="ar-EG" sz="7200" b="1" dirty="0"/>
            </a:br>
            <a:r>
              <a:rPr lang="ar-EG" sz="7200" b="1" dirty="0"/>
              <a:t>وِزَرع الشَّرّ ما ينفَــــعْ   </a:t>
            </a:r>
          </a:p>
          <a:p>
            <a:pPr algn="ctr" rtl="1">
              <a:defRPr/>
            </a:pPr>
            <a:r>
              <a:rPr lang="ar-EG" sz="7200" b="1" dirty="0"/>
              <a:t>ولكُلِّ شِــــيء زَوَالْ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لكِن أنا مُش مِن هِنا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هِنا عَالَم فانـي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لامال</a:t>
            </a:r>
            <a:r>
              <a:rPr lang="ar-EG" sz="7200" b="1" dirty="0">
                <a:solidFill>
                  <a:srgbClr val="003300"/>
                </a:solidFill>
              </a:rPr>
              <a:t> وَلاجَاه وَلا غِنى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لِيَّ وَطَن </a:t>
            </a:r>
            <a:r>
              <a:rPr lang="ar-EG" sz="7200" b="1" dirty="0" err="1">
                <a:solidFill>
                  <a:srgbClr val="003300"/>
                </a:solidFill>
              </a:rPr>
              <a:t>تانـي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3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 </a:t>
            </a:r>
          </a:p>
          <a:p>
            <a:pPr marL="609600" indent="-609600" algn="ctr" rtl="1">
              <a:defRPr/>
            </a:pPr>
            <a:r>
              <a:rPr lang="ar-EG" sz="7200" b="1" dirty="0"/>
              <a:t>وَاحِد مَنفوخ عالتَّاني   </a:t>
            </a:r>
          </a:p>
          <a:p>
            <a:pPr marL="609600" indent="-609600" algn="ctr" rtl="1">
              <a:defRPr/>
            </a:pPr>
            <a:r>
              <a:rPr lang="ar-EG" sz="7200" b="1" dirty="0"/>
              <a:t>زَيِّ الحُصَــان الجَامِح</a:t>
            </a:r>
            <a:br>
              <a:rPr lang="ar-EG" sz="7200" b="1" dirty="0"/>
            </a:br>
            <a:r>
              <a:rPr lang="ar-EG" sz="7200" b="1" dirty="0"/>
              <a:t>يعمِل لِلكِلمَـــة مَعَانــي   </a:t>
            </a:r>
          </a:p>
          <a:p>
            <a:pPr marL="609600" indent="-609600" algn="ctr" rtl="1">
              <a:defRPr/>
            </a:pPr>
            <a:r>
              <a:rPr lang="ar-EG" sz="7200" b="1" dirty="0"/>
              <a:t>وَلا يعرَف مَرَّة يسامِح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لكِن أنا مُش مِن هِنا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هِنا عَالَم فانـي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لامال</a:t>
            </a:r>
            <a:r>
              <a:rPr lang="ar-EG" sz="7200" b="1" dirty="0">
                <a:solidFill>
                  <a:srgbClr val="003300"/>
                </a:solidFill>
              </a:rPr>
              <a:t> وَلاجَاه وَلا غِنى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لِيَّ وَطَن </a:t>
            </a:r>
            <a:r>
              <a:rPr lang="ar-EG" sz="7200" b="1" dirty="0" err="1">
                <a:solidFill>
                  <a:srgbClr val="003300"/>
                </a:solidFill>
              </a:rPr>
              <a:t>تانـي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07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5- </a:t>
            </a:r>
          </a:p>
          <a:p>
            <a:pPr algn="ctr" rtl="1">
              <a:defRPr/>
            </a:pPr>
            <a:r>
              <a:rPr lang="ar-EG" sz="7200" b="1" dirty="0" err="1"/>
              <a:t>شَايل</a:t>
            </a:r>
            <a:r>
              <a:rPr lang="ar-EG" sz="7200" b="1" dirty="0"/>
              <a:t> هَمّ الأيَّــــــامْ   </a:t>
            </a:r>
          </a:p>
          <a:p>
            <a:pPr algn="ctr" rtl="1">
              <a:defRPr/>
            </a:pPr>
            <a:r>
              <a:rPr lang="ar-EG" sz="7200" b="1" dirty="0"/>
              <a:t>مَحرُوم مِن السَّلامْ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شَكوَى وكُتر كلامْ   </a:t>
            </a:r>
          </a:p>
          <a:p>
            <a:pPr algn="ctr" rtl="1">
              <a:defRPr/>
            </a:pPr>
            <a:r>
              <a:rPr lang="ar-EG" sz="7200" b="1" dirty="0"/>
              <a:t>مِن الضِّيق والآلامْ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لكِن أنا مُش مِن هِنا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هِنا عَالَم فانـي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لامال</a:t>
            </a:r>
            <a:r>
              <a:rPr lang="ar-EG" sz="7200" b="1" dirty="0">
                <a:solidFill>
                  <a:srgbClr val="003300"/>
                </a:solidFill>
              </a:rPr>
              <a:t> وَلاجَاه وَلا غِنى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لِيَّ وَطَن </a:t>
            </a:r>
            <a:r>
              <a:rPr lang="ar-EG" sz="7200" b="1" dirty="0" err="1">
                <a:solidFill>
                  <a:srgbClr val="003300"/>
                </a:solidFill>
              </a:rPr>
              <a:t>تانـي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94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190</Words>
  <Application>Microsoft Office PowerPoint</Application>
  <PresentationFormat>عرض على الشاشة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174</cp:revision>
  <dcterms:created xsi:type="dcterms:W3CDTF">2021-12-07T14:30:00Z</dcterms:created>
  <dcterms:modified xsi:type="dcterms:W3CDTF">2024-03-04T13:10:27Z</dcterms:modified>
</cp:coreProperties>
</file>