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5" r:id="rId3"/>
    <p:sldId id="277" r:id="rId4"/>
    <p:sldId id="399" r:id="rId5"/>
    <p:sldId id="397" r:id="rId6"/>
    <p:sldId id="40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399"/>
            <p14:sldId id="397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القعدة </a:t>
            </a:r>
            <a:r>
              <a:rPr lang="ar-EG" sz="7200" b="1" dirty="0" err="1"/>
              <a:t>معاك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القعدة معاك بتغير فيا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كل اتجاهات وميول أرضيه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70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طلبي الوحيد إنك تزيد </a:t>
            </a:r>
          </a:p>
          <a:p>
            <a:pPr algn="ctr" rtl="1"/>
            <a:r>
              <a:rPr lang="ar-EG" sz="6600" b="1" dirty="0"/>
              <a:t>وأكون في حضورك كل الحياة</a:t>
            </a:r>
            <a:br>
              <a:rPr lang="ar-EG" sz="6600" b="1" dirty="0"/>
            </a:br>
            <a:r>
              <a:rPr lang="ar-EG" sz="6600" b="1" dirty="0" err="1"/>
              <a:t>بارتاح</a:t>
            </a:r>
            <a:r>
              <a:rPr lang="ar-EG" sz="6600" b="1" dirty="0"/>
              <a:t> معاك شوقي في لقاك </a:t>
            </a:r>
          </a:p>
          <a:p>
            <a:pPr algn="ctr" rtl="1"/>
            <a:r>
              <a:rPr lang="ar-EG" sz="6600" b="1" dirty="0"/>
              <a:t>مشتهى قلبي وفيك الغنا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القعدة معاك بتغير فيا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كل اتجاهات وميول أرضيه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2- </a:t>
            </a:r>
          </a:p>
          <a:p>
            <a:pPr algn="ctr" rtl="1"/>
            <a:r>
              <a:rPr lang="ar-EG" sz="7200" b="1" dirty="0"/>
              <a:t>كل القشور تتبدل نور </a:t>
            </a:r>
          </a:p>
          <a:p>
            <a:pPr algn="ctr" rtl="1"/>
            <a:r>
              <a:rPr lang="ar-EG" sz="7200" b="1" dirty="0"/>
              <a:t>في رضاك سرور</a:t>
            </a:r>
          </a:p>
          <a:p>
            <a:pPr algn="ctr" rtl="1"/>
            <a:r>
              <a:rPr lang="ar-EG" sz="7200" b="1" dirty="0"/>
              <a:t> وأنا طلبي رضاك</a:t>
            </a:r>
            <a:br>
              <a:rPr lang="ar-EG" sz="7200" b="1" dirty="0"/>
            </a:br>
            <a:r>
              <a:rPr lang="ar-EG" sz="7200" b="1" dirty="0"/>
              <a:t>متعلق بيك والغالي ليك </a:t>
            </a:r>
          </a:p>
          <a:p>
            <a:pPr algn="ctr" rtl="1"/>
            <a:r>
              <a:rPr lang="ar-EG" sz="7200" b="1" dirty="0"/>
              <a:t>عند رجليك مغمور هناك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القعدة معاك بتغير فيا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كل اتجاهات وميول أرضيه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شكل في حياتي نور في صلاتي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خبيني في شخصك وأنت اظهر فيا</a:t>
            </a: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0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116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2024-03-17T20:21:13Z</dcterms:modified>
</cp:coreProperties>
</file>