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369" r:id="rId4"/>
    <p:sldId id="274" r:id="rId5"/>
    <p:sldId id="353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274"/>
            <p14:sldId id="353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88" y="3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spcBef>
                <a:spcPct val="50000"/>
              </a:spcBef>
            </a:pPr>
            <a:r>
              <a:rPr lang="ar-EG" sz="8000" b="1" dirty="0"/>
              <a:t>الكلمة منك مش أوهام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44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</a:p>
          <a:p>
            <a:pPr algn="ctr" rtl="1"/>
            <a:r>
              <a:rPr lang="ar-EG" sz="6600" b="1" dirty="0"/>
              <a:t>الكِلمَة ثابتَة في كُلِّ زَمَـان</a:t>
            </a:r>
          </a:p>
          <a:p>
            <a:pPr algn="ctr" rtl="1"/>
            <a:r>
              <a:rPr lang="ar-EG" sz="6600" b="1" dirty="0"/>
              <a:t>حَقيقة مَعَ كُترِ الأوهَــــام</a:t>
            </a:r>
            <a:br>
              <a:rPr lang="ar-EG" sz="6600" b="1" dirty="0"/>
            </a:br>
            <a:r>
              <a:rPr lang="ar-EG" sz="6600" b="1" dirty="0"/>
              <a:t>وِحَتَّى لو لِلشَّكِ مَكـــــــــــــان</a:t>
            </a:r>
          </a:p>
          <a:p>
            <a:pPr algn="ctr" rtl="1"/>
            <a:r>
              <a:rPr lang="ar-EG" sz="6600" b="1" dirty="0" err="1"/>
              <a:t>دا</a:t>
            </a:r>
            <a:r>
              <a:rPr lang="ar-EG" sz="6600" b="1" dirty="0"/>
              <a:t> لِيهَا وَقت أكيد </a:t>
            </a:r>
            <a:r>
              <a:rPr lang="ar-EG" sz="6600" b="1" dirty="0" err="1"/>
              <a:t>هاتبَــان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56740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هِضَاب جِبَال سُهُول وِديَان   </a:t>
            </a:r>
          </a:p>
          <a:p>
            <a:pPr algn="ctr" rtl="1"/>
            <a:r>
              <a:rPr lang="ar-EG" sz="7200" b="1" dirty="0"/>
              <a:t>كُلّ اللي </a:t>
            </a:r>
            <a:r>
              <a:rPr lang="ar-EG" sz="7200" b="1" dirty="0" err="1"/>
              <a:t>هاتدُوسُه</a:t>
            </a:r>
            <a:r>
              <a:rPr lang="ar-EG" sz="7200" b="1" dirty="0"/>
              <a:t> الأقدَام</a:t>
            </a:r>
            <a:br>
              <a:rPr lang="ar-EG" sz="7200" b="1" dirty="0"/>
            </a:br>
            <a:r>
              <a:rPr lang="ar-EG" sz="7200" b="1" dirty="0"/>
              <a:t>مِيرَاثي هاملُك رَغم الحَرب  مَغلُوب عَدُوِّي وِمُش شَمتان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55522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050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جايين</a:t>
            </a:r>
            <a:r>
              <a:rPr lang="ar-EG" sz="7200" b="1" dirty="0">
                <a:solidFill>
                  <a:srgbClr val="003300"/>
                </a:solidFill>
              </a:rPr>
              <a:t> وِوَاثقِيــــــن إنَّك حَيّ   مَوْجُود يا رَبّ </a:t>
            </a:r>
            <a:r>
              <a:rPr lang="ar-EG" sz="7200" b="1" dirty="0" err="1">
                <a:solidFill>
                  <a:srgbClr val="003300"/>
                </a:solidFill>
              </a:rPr>
              <a:t>بنِترَجَّـاك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مَاسكين في وَعدك إنَّك جَاي   بجُـود عَظيم للِّي اِستَنَّاك</a:t>
            </a:r>
            <a:br>
              <a:rPr lang="ar-EG" sz="7200" b="1" dirty="0">
                <a:solidFill>
                  <a:srgbClr val="003300"/>
                </a:solidFill>
              </a:rPr>
            </a:b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786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مَوْجُـــــود يا رَبّ 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بنِترَجَّــــــــــاك</a:t>
            </a:r>
            <a:r>
              <a:rPr lang="ar-EG" sz="8000" b="1" dirty="0">
                <a:solidFill>
                  <a:srgbClr val="003300"/>
                </a:solidFill>
              </a:rPr>
              <a:t>  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إلَهـــــــــي حَيّ 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بِنِستَنَّـــــــــــاك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984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44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6600" b="1" dirty="0"/>
              <a:t>الكِلمَة مِنَّك مش أوهَــام   </a:t>
            </a:r>
          </a:p>
          <a:p>
            <a:pPr algn="ctr" rtl="1"/>
            <a:r>
              <a:rPr lang="ar-EG" sz="6600" b="1" dirty="0"/>
              <a:t>وِالوَعد قُلتــــــه مُش كَلام</a:t>
            </a:r>
            <a:br>
              <a:rPr lang="ar-EG" sz="6600" b="1" dirty="0"/>
            </a:br>
            <a:r>
              <a:rPr lang="ar-EG" sz="6600" b="1" dirty="0"/>
              <a:t>الكِلمَـة ثابتَـــة وِوَعدَك حَقّ   </a:t>
            </a:r>
          </a:p>
          <a:p>
            <a:pPr algn="ctr" rtl="1"/>
            <a:r>
              <a:rPr lang="ar-EG" sz="6600" b="1" dirty="0" err="1"/>
              <a:t>وِإنتَ</a:t>
            </a:r>
            <a:r>
              <a:rPr lang="ar-EG" sz="6600" b="1" dirty="0"/>
              <a:t> عَلى وَعدك سَهــرَان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90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ماهو</a:t>
            </a:r>
            <a:r>
              <a:rPr lang="ar-EG" sz="7200" b="1" dirty="0"/>
              <a:t> </a:t>
            </a:r>
            <a:r>
              <a:rPr lang="ar-EG" sz="7200" b="1" dirty="0" err="1"/>
              <a:t>إنتَ</a:t>
            </a:r>
            <a:r>
              <a:rPr lang="ar-EG" sz="7200" b="1" dirty="0"/>
              <a:t> رَبّ وِمُش إنسَان</a:t>
            </a:r>
          </a:p>
          <a:p>
            <a:pPr algn="ctr" rtl="1"/>
            <a:r>
              <a:rPr lang="ar-EG" sz="7200" b="1" dirty="0"/>
              <a:t>تِقول وِتوفِي وِليك سُلطـان</a:t>
            </a:r>
            <a:br>
              <a:rPr lang="ar-EG" sz="7200" b="1" dirty="0"/>
            </a:br>
            <a:r>
              <a:rPr lang="ar-EG" sz="7200" b="1" dirty="0"/>
              <a:t>صَادِق أمين مُش </a:t>
            </a:r>
            <a:r>
              <a:rPr lang="ar-EG" sz="7200" b="1" dirty="0" err="1"/>
              <a:t>هاقبَل</a:t>
            </a:r>
            <a:r>
              <a:rPr lang="ar-EG" sz="7200" b="1" dirty="0"/>
              <a:t> شَك   </a:t>
            </a:r>
          </a:p>
          <a:p>
            <a:pPr algn="ctr" rtl="1"/>
            <a:r>
              <a:rPr lang="ar-EG" sz="7200" b="1" dirty="0"/>
              <a:t>أصلَك أمَرْت وِمُش نَدمَان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050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جايين</a:t>
            </a:r>
            <a:r>
              <a:rPr lang="ar-EG" sz="7200" b="1" dirty="0">
                <a:solidFill>
                  <a:srgbClr val="003300"/>
                </a:solidFill>
              </a:rPr>
              <a:t> وِوَاثقِيــــــن إنَّك حَيّ   مَوْجُود يا رَبّ </a:t>
            </a:r>
            <a:r>
              <a:rPr lang="ar-EG" sz="7200" b="1" dirty="0" err="1">
                <a:solidFill>
                  <a:srgbClr val="003300"/>
                </a:solidFill>
              </a:rPr>
              <a:t>بنِترَجَّـاك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مَاسكين في وَعدك إنَّك جَاي   بجُـود عَظيم للِّي اِستَنَّاك</a:t>
            </a:r>
            <a:br>
              <a:rPr lang="ar-EG" sz="7200" b="1" dirty="0">
                <a:solidFill>
                  <a:srgbClr val="003300"/>
                </a:solidFill>
              </a:rPr>
            </a:b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مَوْجُـــــود يا رَبّ 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بنِترَجَّــــــــــاك</a:t>
            </a:r>
            <a:r>
              <a:rPr lang="ar-EG" sz="8000" b="1" dirty="0">
                <a:solidFill>
                  <a:srgbClr val="003300"/>
                </a:solidFill>
              </a:rPr>
              <a:t>  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إلَهـــــــــي حَيّ 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بِنِستَنَّـــــــــــاك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544354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6600" b="1" dirty="0"/>
              <a:t>رَبّ الخَلِيقَة وِكُلِّ الأرض</a:t>
            </a:r>
          </a:p>
          <a:p>
            <a:pPr algn="ctr" rtl="1"/>
            <a:r>
              <a:rPr lang="ar-EG" sz="6600" b="1" dirty="0"/>
              <a:t>عَندَك مَسانِد تِدِّي ضَمَان</a:t>
            </a:r>
            <a:br>
              <a:rPr lang="ar-EG" sz="6600" b="1" dirty="0"/>
            </a:br>
            <a:r>
              <a:rPr lang="ar-EG" sz="6600" b="1" dirty="0"/>
              <a:t>لو الجبـــال رَاح يُوم تِنهَدّ   </a:t>
            </a:r>
          </a:p>
          <a:p>
            <a:pPr algn="ctr" rtl="1"/>
            <a:r>
              <a:rPr lang="ar-EG" sz="6600" b="1" dirty="0"/>
              <a:t>مُش رَاح يزُول عَنَّا الإحسَان</a:t>
            </a:r>
            <a:br>
              <a:rPr lang="ar-EG" sz="6600" b="1" dirty="0"/>
            </a:b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29210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90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/>
              <a:t>بالنِّعمَـــة تِسنِد ضَعف القلب   وِبكِلمَة تِشفي مِن الأحزَان</a:t>
            </a:r>
            <a:br>
              <a:rPr lang="ar-EG" sz="7200" b="1"/>
            </a:br>
            <a:r>
              <a:rPr lang="ar-EG" sz="7200" b="1"/>
              <a:t>الخُوف تِقابلـــه بِغَمرِ الحُبّ   تِزِيلــــه فَيزِيد الإيمَــــــان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55337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050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جايين</a:t>
            </a:r>
            <a:r>
              <a:rPr lang="ar-EG" sz="7200" b="1" dirty="0">
                <a:solidFill>
                  <a:srgbClr val="003300"/>
                </a:solidFill>
              </a:rPr>
              <a:t> وِوَاثقِيــــــن إنَّك حَيّ   مَوْجُود يا رَبّ </a:t>
            </a:r>
            <a:r>
              <a:rPr lang="ar-EG" sz="7200" b="1" dirty="0" err="1">
                <a:solidFill>
                  <a:srgbClr val="003300"/>
                </a:solidFill>
              </a:rPr>
              <a:t>بنِترَجَّـاك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مَاسكين في وَعدك إنَّك جَاي   بجُـود عَظيم للِّي اِستَنَّاك</a:t>
            </a:r>
            <a:br>
              <a:rPr lang="ar-EG" sz="7200" b="1" dirty="0">
                <a:solidFill>
                  <a:srgbClr val="003300"/>
                </a:solidFill>
              </a:rPr>
            </a:b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99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مَوْجُـــــود يا رَبّ 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بنِترَجَّــــــــــاك</a:t>
            </a:r>
            <a:r>
              <a:rPr lang="ar-EG" sz="8000" b="1" dirty="0">
                <a:solidFill>
                  <a:srgbClr val="003300"/>
                </a:solidFill>
              </a:rPr>
              <a:t>  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إلَهـــــــــي حَيّ 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بِنِستَنَّـــــــــــاك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20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1663</TotalTime>
  <Words>206</Words>
  <Application>Microsoft Office PowerPoint</Application>
  <PresentationFormat>عرض على الشاشة (4:3)</PresentationFormat>
  <Paragraphs>35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189</cp:revision>
  <dcterms:created xsi:type="dcterms:W3CDTF">2021-12-07T14:30:00Z</dcterms:created>
  <dcterms:modified xsi:type="dcterms:W3CDTF">2024-03-11T10:12:37Z</dcterms:modified>
</cp:coreProperties>
</file>