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74" r:id="rId4"/>
    <p:sldId id="353" r:id="rId5"/>
    <p:sldId id="364" r:id="rId6"/>
    <p:sldId id="362" r:id="rId7"/>
    <p:sldId id="365" r:id="rId8"/>
    <p:sldId id="366" r:id="rId9"/>
    <p:sldId id="36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53"/>
            <p14:sldId id="364"/>
            <p14:sldId id="362"/>
            <p14:sldId id="365"/>
            <p14:sldId id="366"/>
            <p14:sldId id="36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2" d="100"/>
          <a:sy n="72" d="100"/>
        </p:scale>
        <p:origin x="52" y="2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الله محبة محبة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>
                <a:solidFill>
                  <a:srgbClr val="003300"/>
                </a:solidFill>
              </a:rPr>
              <a:t>(الله محبة محبة </a:t>
            </a:r>
          </a:p>
          <a:p>
            <a:pPr algn="ctr" rtl="1">
              <a:defRPr/>
            </a:pPr>
            <a:r>
              <a:rPr lang="ar-EG" sz="8800" b="1" dirty="0">
                <a:solidFill>
                  <a:srgbClr val="003300"/>
                </a:solidFill>
              </a:rPr>
              <a:t>لِكِلَّ الناس</a:t>
            </a:r>
          </a:p>
          <a:p>
            <a:pPr algn="ctr" rtl="1">
              <a:defRPr/>
            </a:pPr>
            <a:r>
              <a:rPr lang="ar-EG" sz="8800" b="1" dirty="0">
                <a:solidFill>
                  <a:srgbClr val="003300"/>
                </a:solidFill>
              </a:rPr>
              <a:t>الله محبة محبة </a:t>
            </a:r>
          </a:p>
          <a:p>
            <a:pPr algn="ctr" rtl="1">
              <a:defRPr/>
            </a:pPr>
            <a:r>
              <a:rPr lang="ar-EG" sz="8800" b="1" dirty="0">
                <a:solidFill>
                  <a:srgbClr val="003300"/>
                </a:solidFill>
              </a:rPr>
              <a:t>ما لها قياس)2</a:t>
            </a:r>
            <a:endParaRPr lang="en-US" alt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800" b="1" dirty="0"/>
              <a:t>(واحدٍ لا غيرَه </a:t>
            </a:r>
          </a:p>
          <a:p>
            <a:pPr algn="ctr">
              <a:defRPr/>
            </a:pPr>
            <a:r>
              <a:rPr lang="ar-EG" sz="8800" b="1" dirty="0"/>
              <a:t>غامرنا في خيرًا)2</a:t>
            </a:r>
          </a:p>
          <a:p>
            <a:pPr algn="ctr">
              <a:defRPr/>
            </a:pPr>
            <a:r>
              <a:rPr lang="ar-EG" sz="8800" b="1" dirty="0"/>
              <a:t>الإنسان في تفكيرَه </a:t>
            </a:r>
          </a:p>
          <a:p>
            <a:pPr algn="ctr">
              <a:defRPr/>
            </a:pPr>
            <a:r>
              <a:rPr lang="ar-EG" sz="8800" b="1" dirty="0" err="1"/>
              <a:t>ودبرلَه</a:t>
            </a:r>
            <a:r>
              <a:rPr lang="ar-EG" sz="8800" b="1" dirty="0"/>
              <a:t> خلاص</a:t>
            </a:r>
            <a:endParaRPr lang="en-US" alt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868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800" b="1" dirty="0"/>
              <a:t>الله عدالة ورحمة</a:t>
            </a:r>
          </a:p>
          <a:p>
            <a:pPr algn="ctr">
              <a:defRPr/>
            </a:pPr>
            <a:r>
              <a:rPr lang="ar-EG" sz="8800" b="1" dirty="0"/>
              <a:t> وإحسانات</a:t>
            </a:r>
          </a:p>
          <a:p>
            <a:pPr algn="ctr">
              <a:defRPr/>
            </a:pPr>
            <a:r>
              <a:rPr lang="ar-EG" sz="8800" b="1" dirty="0"/>
              <a:t>الله أمانة ونعمة </a:t>
            </a:r>
          </a:p>
          <a:p>
            <a:pPr algn="ctr">
              <a:defRPr/>
            </a:pPr>
            <a:r>
              <a:rPr lang="ar-EG" sz="8800" b="1" dirty="0"/>
              <a:t>وبركات</a:t>
            </a:r>
            <a:endParaRPr lang="en-US" altLang="en-US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800" b="1" dirty="0"/>
              <a:t>(واحدٍ لا غيرَه </a:t>
            </a:r>
          </a:p>
          <a:p>
            <a:pPr algn="ctr">
              <a:defRPr/>
            </a:pPr>
            <a:r>
              <a:rPr lang="ar-EG" sz="8800" b="1" dirty="0"/>
              <a:t>غامرنا في خيرًا)2</a:t>
            </a:r>
          </a:p>
          <a:p>
            <a:pPr algn="ctr">
              <a:defRPr/>
            </a:pPr>
            <a:r>
              <a:rPr lang="ar-EG" sz="8800" b="1" dirty="0"/>
              <a:t>الإنسان في تفكيرَه </a:t>
            </a:r>
          </a:p>
          <a:p>
            <a:pPr algn="ctr">
              <a:defRPr/>
            </a:pPr>
            <a:r>
              <a:rPr lang="ar-EG" sz="8800" b="1" dirty="0" err="1"/>
              <a:t>ودبرلَه</a:t>
            </a:r>
            <a:r>
              <a:rPr lang="ar-EG" sz="8800" b="1" dirty="0"/>
              <a:t> خلاص</a:t>
            </a:r>
            <a:endParaRPr lang="en-US" altLang="en-US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800" b="1" dirty="0"/>
              <a:t>الله عظيم وصالح </a:t>
            </a:r>
          </a:p>
          <a:p>
            <a:pPr algn="ctr">
              <a:defRPr/>
            </a:pPr>
            <a:r>
              <a:rPr lang="ar-EG" sz="8800" b="1" dirty="0"/>
              <a:t>ومالَه </a:t>
            </a:r>
            <a:r>
              <a:rPr lang="ar-EG" sz="8800" b="1" dirty="0" err="1"/>
              <a:t>زي</a:t>
            </a:r>
            <a:endParaRPr lang="ar-EG" sz="8800" b="1" dirty="0"/>
          </a:p>
          <a:p>
            <a:pPr algn="ctr">
              <a:defRPr/>
            </a:pPr>
            <a:r>
              <a:rPr lang="ar-EG" sz="8800" b="1" dirty="0"/>
              <a:t>الله يغفر ويسامح </a:t>
            </a:r>
          </a:p>
          <a:p>
            <a:pPr algn="ctr">
              <a:defRPr/>
            </a:pPr>
            <a:r>
              <a:rPr lang="ar-EG" sz="8800" b="1" dirty="0"/>
              <a:t>ما </a:t>
            </a:r>
            <a:r>
              <a:rPr lang="ar-EG" sz="8800" b="1" dirty="0" err="1"/>
              <a:t>دامك</a:t>
            </a:r>
            <a:r>
              <a:rPr lang="ar-EG" sz="8800" b="1" dirty="0"/>
              <a:t> حي</a:t>
            </a:r>
            <a:endParaRPr lang="en-US" altLang="en-US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800" b="1" dirty="0">
                <a:solidFill>
                  <a:srgbClr val="003300"/>
                </a:solidFill>
              </a:rPr>
              <a:t>(واحدٍ لا غيرَه </a:t>
            </a:r>
          </a:p>
          <a:p>
            <a:pPr algn="ctr">
              <a:defRPr/>
            </a:pPr>
            <a:r>
              <a:rPr lang="ar-EG" sz="8800" b="1" dirty="0">
                <a:solidFill>
                  <a:srgbClr val="003300"/>
                </a:solidFill>
              </a:rPr>
              <a:t>غامرنا في خيرًا)2</a:t>
            </a:r>
          </a:p>
          <a:p>
            <a:pPr algn="ctr">
              <a:defRPr/>
            </a:pPr>
            <a:r>
              <a:rPr lang="ar-EG" sz="8800" b="1" dirty="0">
                <a:solidFill>
                  <a:srgbClr val="003300"/>
                </a:solidFill>
              </a:rPr>
              <a:t>الإنسان في تفكيرَه </a:t>
            </a:r>
          </a:p>
          <a:p>
            <a:pPr algn="ctr">
              <a:defRPr/>
            </a:pPr>
            <a:r>
              <a:rPr lang="ar-EG" sz="8800" b="1" dirty="0" err="1">
                <a:solidFill>
                  <a:srgbClr val="003300"/>
                </a:solidFill>
              </a:rPr>
              <a:t>ودبرلَه</a:t>
            </a:r>
            <a:r>
              <a:rPr lang="ar-EG" sz="8800" b="1" dirty="0">
                <a:solidFill>
                  <a:srgbClr val="003300"/>
                </a:solidFill>
              </a:rPr>
              <a:t> خلاص</a:t>
            </a:r>
            <a:endParaRPr lang="en-US" alt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(الله محبة محبة </a:t>
            </a:r>
          </a:p>
          <a:p>
            <a:pPr algn="ctr" rtl="1">
              <a:defRPr/>
            </a:pPr>
            <a:r>
              <a:rPr lang="ar-EG" sz="8800" b="1" dirty="0"/>
              <a:t>لِكِلَّ الناس</a:t>
            </a:r>
          </a:p>
          <a:p>
            <a:pPr algn="ctr" rtl="1">
              <a:defRPr/>
            </a:pPr>
            <a:r>
              <a:rPr lang="ar-EG" sz="8800" b="1" dirty="0"/>
              <a:t>الله محبة محبة </a:t>
            </a:r>
          </a:p>
          <a:p>
            <a:pPr algn="ctr" rtl="1">
              <a:defRPr/>
            </a:pPr>
            <a:r>
              <a:rPr lang="ar-EG" sz="8800" b="1" dirty="0"/>
              <a:t>ما لها قياس)2</a:t>
            </a:r>
            <a:endParaRPr lang="en-US" altLang="en-US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800" b="1" dirty="0">
                <a:solidFill>
                  <a:srgbClr val="003300"/>
                </a:solidFill>
              </a:rPr>
              <a:t>(واحدٍ لا غيرَه </a:t>
            </a:r>
          </a:p>
          <a:p>
            <a:pPr algn="ctr">
              <a:defRPr/>
            </a:pPr>
            <a:r>
              <a:rPr lang="ar-EG" sz="8800" b="1" dirty="0">
                <a:solidFill>
                  <a:srgbClr val="003300"/>
                </a:solidFill>
              </a:rPr>
              <a:t>غامرنا في خيرًا)2</a:t>
            </a:r>
          </a:p>
          <a:p>
            <a:pPr algn="ctr">
              <a:defRPr/>
            </a:pPr>
            <a:r>
              <a:rPr lang="ar-EG" sz="8800" b="1" dirty="0">
                <a:solidFill>
                  <a:srgbClr val="003300"/>
                </a:solidFill>
              </a:rPr>
              <a:t>الإنسان في تفكيرَه </a:t>
            </a:r>
          </a:p>
          <a:p>
            <a:pPr algn="ctr">
              <a:defRPr/>
            </a:pPr>
            <a:r>
              <a:rPr lang="ar-EG" sz="8800" b="1" dirty="0" err="1">
                <a:solidFill>
                  <a:srgbClr val="003300"/>
                </a:solidFill>
              </a:rPr>
              <a:t>ودبرلَه</a:t>
            </a:r>
            <a:r>
              <a:rPr lang="ar-EG" sz="8800" b="1" dirty="0">
                <a:solidFill>
                  <a:srgbClr val="003300"/>
                </a:solidFill>
              </a:rPr>
              <a:t> خلاص</a:t>
            </a:r>
            <a:endParaRPr lang="en-US" alt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1644</TotalTime>
  <Words>108</Words>
  <Application>Microsoft Office PowerPoint</Application>
  <PresentationFormat>عرض على الشاشة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182</cp:revision>
  <dcterms:created xsi:type="dcterms:W3CDTF">2021-12-07T14:30:00Z</dcterms:created>
  <dcterms:modified xsi:type="dcterms:W3CDTF">2024-03-14T13:19:21Z</dcterms:modified>
</cp:coreProperties>
</file>