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2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/>
              <a:t>المؤمن الأمين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5952"/>
            <a:ext cx="9982199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(المؤمن الأمين يفرح فرح ثمين)2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والخاطي</a:t>
            </a:r>
            <a:r>
              <a:rPr lang="ar-EG" sz="5400" b="1" dirty="0"/>
              <a:t> يظل حزين لما يسوع يجي</a:t>
            </a:r>
            <a:br>
              <a:rPr lang="ar-EG" sz="5400" b="1" dirty="0"/>
            </a:br>
            <a:r>
              <a:rPr lang="ar-EG" sz="5400" b="1" dirty="0"/>
              <a:t>لما يسوع يجي لما يسوع يجي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 err="1"/>
              <a:t>والخاطي</a:t>
            </a:r>
            <a:r>
              <a:rPr lang="ar-EG" sz="5400" b="1" dirty="0"/>
              <a:t> يظل حزين لما </a:t>
            </a:r>
            <a:r>
              <a:rPr lang="ar-EG" sz="5400" b="1" dirty="0" err="1"/>
              <a:t>يجي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348"/>
            <a:ext cx="9982199" cy="7278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(يسوع قال أنا </a:t>
            </a:r>
            <a:r>
              <a:rPr lang="ar-EG" sz="4800" b="1" dirty="0" err="1"/>
              <a:t>جاي</a:t>
            </a:r>
            <a:r>
              <a:rPr lang="ar-EG" sz="4800" b="1" dirty="0"/>
              <a:t> والمؤمن </a:t>
            </a:r>
            <a:r>
              <a:rPr lang="ar-EG" sz="4800" b="1" dirty="0" err="1"/>
              <a:t>اخده</a:t>
            </a:r>
            <a:r>
              <a:rPr lang="ar-EG" sz="4800" b="1" dirty="0"/>
              <a:t> </a:t>
            </a:r>
            <a:r>
              <a:rPr lang="ar-EG" sz="4800" b="1" dirty="0" err="1"/>
              <a:t>معاي</a:t>
            </a:r>
            <a:r>
              <a:rPr lang="ar-EG" sz="4800" b="1" dirty="0"/>
              <a:t>)2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تعمل يا </a:t>
            </a:r>
            <a:r>
              <a:rPr lang="ar-EG" sz="5400" b="1" dirty="0" err="1"/>
              <a:t>خاطي</a:t>
            </a:r>
            <a:r>
              <a:rPr lang="ar-EG" sz="5400" b="1" dirty="0"/>
              <a:t> </a:t>
            </a:r>
            <a:r>
              <a:rPr lang="ar-EG" sz="5400" b="1" dirty="0" err="1"/>
              <a:t>ازاي</a:t>
            </a:r>
            <a:r>
              <a:rPr lang="ar-EG" sz="5400" b="1" dirty="0"/>
              <a:t> لما يسوع </a:t>
            </a:r>
            <a:r>
              <a:rPr lang="ar-EG" sz="5400" b="1" dirty="0" err="1"/>
              <a:t>يجي</a:t>
            </a:r>
            <a:br>
              <a:rPr lang="ar-EG" sz="5400" b="1" dirty="0"/>
            </a:br>
            <a:r>
              <a:rPr lang="ar-EG" sz="5400" b="1" dirty="0"/>
              <a:t>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تعمل يا </a:t>
            </a:r>
            <a:r>
              <a:rPr lang="ar-EG" sz="5400" b="1" dirty="0" err="1"/>
              <a:t>خاطي</a:t>
            </a:r>
            <a:r>
              <a:rPr lang="ar-EG" sz="5400" b="1" dirty="0"/>
              <a:t> </a:t>
            </a:r>
            <a:r>
              <a:rPr lang="ar-EG" sz="5400" b="1" dirty="0" err="1"/>
              <a:t>ازاي</a:t>
            </a:r>
            <a:r>
              <a:rPr lang="ar-EG" sz="5400" b="1" dirty="0"/>
              <a:t> لما </a:t>
            </a:r>
            <a:r>
              <a:rPr lang="ar-EG" sz="5400" b="1" dirty="0" err="1"/>
              <a:t>يجي</a:t>
            </a: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953"/>
            <a:ext cx="9982199" cy="866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/>
              <a:t>(يا خاطي توب وارجع ولصوت يسوع اسمع)2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تندم ولا ينفع لما يسوع يجي</a:t>
            </a:r>
            <a:br>
              <a:rPr lang="ar-EG" sz="5400" b="1" dirty="0"/>
            </a:br>
            <a:r>
              <a:rPr lang="ar-EG" sz="5400" b="1" dirty="0"/>
              <a:t>لما يسوع يجي لما يسوع يجي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تندم ولا ينفع لما </a:t>
            </a:r>
            <a:r>
              <a:rPr lang="ar-EG" sz="5400" b="1" dirty="0" err="1"/>
              <a:t>يجي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151056"/>
            <a:ext cx="9982199" cy="6170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(لا ينفعك المال كلا ولا الجمال)2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تتغير الأحوال لما يسوع </a:t>
            </a:r>
            <a:r>
              <a:rPr lang="ar-EG" sz="5400" b="1" dirty="0" err="1"/>
              <a:t>يجي</a:t>
            </a:r>
            <a:br>
              <a:rPr lang="ar-EG" sz="5400" b="1" dirty="0"/>
            </a:br>
            <a:r>
              <a:rPr lang="ar-EG" sz="5400" b="1" dirty="0"/>
              <a:t>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تتغير الأحوال لما </a:t>
            </a:r>
            <a:r>
              <a:rPr lang="ar-EG" sz="5400" b="1" dirty="0" err="1"/>
              <a:t>يجي</a:t>
            </a: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4589"/>
            <a:ext cx="9982199" cy="6603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5-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(يسوع علي الأبواب افرحوا يا أحباب)2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سنخطف على السحاب لما يسوع يجي</a:t>
            </a:r>
            <a:br>
              <a:rPr lang="ar-EG" sz="4800" b="1" dirty="0"/>
            </a:br>
            <a:r>
              <a:rPr lang="ar-EG" sz="4800" b="1" dirty="0"/>
              <a:t>لما يسوع يجي لما يسوع يجي 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سنخطف على السحاب لما </a:t>
            </a:r>
            <a:r>
              <a:rPr lang="ar-EG" sz="4800" b="1" dirty="0" err="1"/>
              <a:t>يجي</a:t>
            </a:r>
            <a:r>
              <a:rPr lang="ar-EG" sz="4800" b="1" dirty="0"/>
              <a:t> </a:t>
            </a:r>
            <a:br>
              <a:rPr lang="ar-EG" sz="4800" b="1" dirty="0"/>
            </a:br>
            <a:endParaRPr lang="en-US" sz="4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956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6- 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/>
              <a:t>(ساعة عشا الخروف نجلس صفوف صفوف)</a:t>
            </a:r>
            <a:r>
              <a:rPr lang="ar-EG" sz="3200" b="1" dirty="0"/>
              <a:t>2</a:t>
            </a:r>
            <a:r>
              <a:rPr lang="ar-EG" sz="4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بكرة العيون تشوف لما يسوع </a:t>
            </a:r>
            <a:r>
              <a:rPr lang="ar-EG" sz="5400" b="1" dirty="0" err="1"/>
              <a:t>يجي</a:t>
            </a:r>
            <a:br>
              <a:rPr lang="ar-EG" sz="5400" b="1" dirty="0"/>
            </a:br>
            <a:r>
              <a:rPr lang="ar-EG" sz="5400" b="1" dirty="0"/>
              <a:t>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لما يسوع </a:t>
            </a:r>
            <a:r>
              <a:rPr lang="ar-EG" sz="5400" b="1" dirty="0" err="1"/>
              <a:t>يجي</a:t>
            </a:r>
            <a:r>
              <a:rPr lang="ar-EG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بكرة العيون تشوف لما </a:t>
            </a:r>
            <a:r>
              <a:rPr lang="ar-EG" sz="5400" b="1" dirty="0" err="1"/>
              <a:t>يجي</a:t>
            </a:r>
            <a:endParaRPr lang="ar-EG" sz="5400" b="1" dirty="0"/>
          </a:p>
          <a:p>
            <a:pPr>
              <a:lnSpc>
                <a:spcPct val="150000"/>
              </a:lnSpc>
            </a:pP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181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199</cp:revision>
  <dcterms:created xsi:type="dcterms:W3CDTF">2021-12-07T14:30:00Z</dcterms:created>
  <dcterms:modified xsi:type="dcterms:W3CDTF">2024-03-18T12:53:40Z</dcterms:modified>
</cp:coreProperties>
</file>