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69" r:id="rId4"/>
    <p:sldId id="370" r:id="rId5"/>
    <p:sldId id="379" r:id="rId6"/>
    <p:sldId id="371" r:id="rId7"/>
    <p:sldId id="372" r:id="rId8"/>
    <p:sldId id="380" r:id="rId9"/>
    <p:sldId id="381" r:id="rId10"/>
    <p:sldId id="374" r:id="rId11"/>
    <p:sldId id="375" r:id="rId12"/>
    <p:sldId id="382" r:id="rId13"/>
    <p:sldId id="383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9"/>
            <p14:sldId id="371"/>
            <p14:sldId id="372"/>
            <p14:sldId id="380"/>
            <p14:sldId id="381"/>
            <p14:sldId id="374"/>
            <p14:sldId id="375"/>
            <p14:sldId id="382"/>
            <p14:sldId id="38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إلهنا عظيم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إله آبائنا وأجدادنا </a:t>
            </a:r>
            <a:endParaRPr lang="en-US" sz="7200" b="1" dirty="0"/>
          </a:p>
          <a:p>
            <a:pPr algn="ctr"/>
            <a:r>
              <a:rPr lang="ar-EG" sz="7200" b="1" dirty="0"/>
              <a:t>عهودك لينا </a:t>
            </a:r>
            <a:r>
              <a:rPr lang="ar-EG" sz="7200" b="1" dirty="0" err="1"/>
              <a:t>ولولادنا</a:t>
            </a:r>
            <a:r>
              <a:rPr lang="en-US" sz="7200" b="1" dirty="0"/>
              <a:t> </a:t>
            </a:r>
          </a:p>
          <a:p>
            <a:pPr algn="ctr"/>
            <a:r>
              <a:rPr lang="ar-EG" sz="7200" b="1" dirty="0"/>
              <a:t>يا فادي من الحفرة حياتنا</a:t>
            </a:r>
            <a:endParaRPr lang="en-US" sz="7200" b="1" dirty="0"/>
          </a:p>
          <a:p>
            <a:pPr algn="ctr"/>
            <a:r>
              <a:rPr lang="ar-EG" sz="7200" b="1" dirty="0"/>
              <a:t>ووعدتنا </a:t>
            </a:r>
            <a:r>
              <a:rPr lang="ar-EG" sz="7200" b="1" dirty="0" err="1"/>
              <a:t>للسما</a:t>
            </a:r>
            <a:r>
              <a:rPr lang="ar-EG" sz="7200" b="1" dirty="0"/>
              <a:t> ها </a:t>
            </a:r>
            <a:r>
              <a:rPr lang="ar-EG" sz="7200" b="1" dirty="0" err="1"/>
              <a:t>تاخدنا</a:t>
            </a:r>
            <a:r>
              <a:rPr lang="en-US" sz="7200" b="1" dirty="0"/>
              <a:t> </a:t>
            </a:r>
          </a:p>
          <a:p>
            <a:pPr algn="ctr"/>
            <a:endParaRPr lang="en-US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/>
              <a:t>بنعلن</a:t>
            </a:r>
            <a:r>
              <a:rPr lang="ar-EG" sz="7200" b="1" dirty="0"/>
              <a:t> إن إيماننا فيك</a:t>
            </a:r>
            <a:r>
              <a:rPr lang="ar-EG" sz="7200" dirty="0"/>
              <a:t> </a:t>
            </a:r>
            <a:endParaRPr lang="en-US" sz="7200" dirty="0"/>
          </a:p>
          <a:p>
            <a:pPr algn="ctr"/>
            <a:r>
              <a:rPr lang="ar-EG" sz="6600" b="1" dirty="0"/>
              <a:t>وإن</a:t>
            </a:r>
            <a:r>
              <a:rPr lang="ar-EG" sz="7200" b="1" dirty="0"/>
              <a:t> </a:t>
            </a:r>
            <a:r>
              <a:rPr lang="ar-EG" sz="6600" b="1" dirty="0"/>
              <a:t>يوم أنكرنا وصاح الديك</a:t>
            </a:r>
            <a:r>
              <a:rPr lang="en-US" sz="7200" dirty="0"/>
              <a:t> </a:t>
            </a:r>
          </a:p>
          <a:p>
            <a:pPr algn="ctr"/>
            <a:r>
              <a:rPr lang="ar-EG" sz="7200" b="1" dirty="0"/>
              <a:t>بنظرة حب </a:t>
            </a:r>
            <a:r>
              <a:rPr lang="ar-EG" sz="7200" b="1" dirty="0" err="1"/>
              <a:t>تدوبنا</a:t>
            </a:r>
            <a:r>
              <a:rPr lang="ar-EG" sz="7200" dirty="0"/>
              <a:t> </a:t>
            </a:r>
            <a:endParaRPr lang="en-US" sz="7200" dirty="0"/>
          </a:p>
          <a:p>
            <a:pPr algn="ctr"/>
            <a:r>
              <a:rPr lang="ar-EG" sz="7200" b="1" dirty="0"/>
              <a:t>ونرجع </a:t>
            </a:r>
            <a:r>
              <a:rPr lang="ar-EG" sz="7200" b="1" dirty="0" err="1"/>
              <a:t>تاني</a:t>
            </a:r>
            <a:r>
              <a:rPr lang="ar-EG" sz="7200" b="1" dirty="0"/>
              <a:t> بتوبة إليك</a:t>
            </a:r>
            <a:r>
              <a:rPr lang="en-US" sz="7200" dirty="0"/>
              <a:t> </a:t>
            </a:r>
            <a:endParaRPr lang="ar-SA" sz="7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33981"/>
            <a:ext cx="9982199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يا إلهنا الصالح شكرًا ليك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مهما </a:t>
            </a:r>
            <a:r>
              <a:rPr lang="ar-EG" sz="7200" b="1" dirty="0" err="1">
                <a:solidFill>
                  <a:srgbClr val="003300"/>
                </a:solidFill>
              </a:rPr>
              <a:t>بنشكر</a:t>
            </a:r>
            <a:r>
              <a:rPr lang="ar-EG" sz="7200" b="1" dirty="0">
                <a:solidFill>
                  <a:srgbClr val="003300"/>
                </a:solidFill>
              </a:rPr>
              <a:t> مش ها نوفيك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دى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مراحمك</a:t>
            </a:r>
            <a:r>
              <a:rPr lang="ar-EG" sz="7200" b="1" dirty="0">
                <a:solidFill>
                  <a:srgbClr val="003300"/>
                </a:solidFill>
              </a:rPr>
              <a:t> جيل </a:t>
            </a:r>
            <a:r>
              <a:rPr lang="ar-EG" sz="7200" b="1" dirty="0" err="1">
                <a:solidFill>
                  <a:srgbClr val="003300"/>
                </a:solidFill>
              </a:rPr>
              <a:t>ورا</a:t>
            </a:r>
            <a:r>
              <a:rPr lang="ar-EG" sz="7200" b="1" dirty="0">
                <a:solidFill>
                  <a:srgbClr val="003300"/>
                </a:solidFill>
              </a:rPr>
              <a:t> جيل  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468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78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وأمانتك ثابتة وما بتزول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أعمالك تشهد لك وتقول 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>
                <a:solidFill>
                  <a:srgbClr val="003300"/>
                </a:solidFill>
              </a:rPr>
              <a:t>يارب</a:t>
            </a:r>
            <a:r>
              <a:rPr lang="ar-EG" sz="7200" b="1" dirty="0">
                <a:solidFill>
                  <a:srgbClr val="003300"/>
                </a:solidFill>
              </a:rPr>
              <a:t> ما </a:t>
            </a:r>
            <a:r>
              <a:rPr lang="ar-EG" sz="7200" b="1" dirty="0" err="1">
                <a:solidFill>
                  <a:srgbClr val="003300"/>
                </a:solidFill>
              </a:rPr>
              <a:t>لكش</a:t>
            </a:r>
            <a:r>
              <a:rPr lang="ar-EG" sz="7200" b="1" dirty="0">
                <a:solidFill>
                  <a:srgbClr val="003300"/>
                </a:solidFill>
              </a:rPr>
              <a:t> مثيل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70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إلهنا عظيم إلهنا أمين</a:t>
            </a:r>
            <a:br>
              <a:rPr lang="ar-EG" sz="7200" b="1" dirty="0"/>
            </a:br>
            <a:r>
              <a:rPr lang="ar-EG" sz="7200" b="1" dirty="0"/>
              <a:t> وحافظ عهده سنين وسنين</a:t>
            </a:r>
            <a:br>
              <a:rPr lang="ar-EG" sz="7200" b="1" dirty="0"/>
            </a:br>
            <a:r>
              <a:rPr lang="ar-EG" sz="7200" b="1" dirty="0"/>
              <a:t> </a:t>
            </a:r>
            <a:r>
              <a:rPr lang="ar-EG" sz="7200" b="1" dirty="0" err="1"/>
              <a:t>بيطعم</a:t>
            </a:r>
            <a:r>
              <a:rPr lang="ar-EG" sz="7200" b="1" dirty="0"/>
              <a:t> شعبه ف برية</a:t>
            </a:r>
            <a:br>
              <a:rPr lang="ar-EG" sz="7200" b="1" dirty="0"/>
            </a:br>
            <a:r>
              <a:rPr lang="ar-EG" sz="7200" b="1" dirty="0"/>
              <a:t> ويطلق أسرى </a:t>
            </a:r>
            <a:r>
              <a:rPr lang="ar-EG" sz="7200" b="1" dirty="0" err="1"/>
              <a:t>ومسبيين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إله دانيال ورب داود</a:t>
            </a:r>
            <a:br>
              <a:rPr lang="ar-EG" sz="7200" b="1" dirty="0"/>
            </a:br>
            <a:r>
              <a:rPr lang="ar-EG" sz="7200" b="1" dirty="0"/>
              <a:t> </a:t>
            </a:r>
            <a:r>
              <a:rPr lang="ar-EG" sz="7200" b="1" dirty="0" err="1"/>
              <a:t>بنؤمن</a:t>
            </a:r>
            <a:r>
              <a:rPr lang="ar-EG" sz="7200" b="1" dirty="0"/>
              <a:t> إنه مازال موجود</a:t>
            </a:r>
            <a:br>
              <a:rPr lang="ar-EG" sz="7200" b="1" dirty="0"/>
            </a:br>
            <a:r>
              <a:rPr lang="ar-EG" sz="7200" b="1" dirty="0"/>
              <a:t>ينجي عبيده حسب وعده</a:t>
            </a:r>
            <a:br>
              <a:rPr lang="ar-EG" sz="7200" b="1" dirty="0"/>
            </a:br>
            <a:r>
              <a:rPr lang="ar-EG" sz="7200" b="1" dirty="0"/>
              <a:t> من سيف جليات وجب أسود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33981"/>
            <a:ext cx="9982199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يا إلهنا الصالح شكرًا ليك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مهما </a:t>
            </a:r>
            <a:r>
              <a:rPr lang="ar-EG" sz="7200" b="1" dirty="0" err="1">
                <a:solidFill>
                  <a:srgbClr val="003300"/>
                </a:solidFill>
              </a:rPr>
              <a:t>بنشكر</a:t>
            </a:r>
            <a:r>
              <a:rPr lang="ar-EG" sz="7200" b="1" dirty="0">
                <a:solidFill>
                  <a:srgbClr val="003300"/>
                </a:solidFill>
              </a:rPr>
              <a:t> مش ها نوفيك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دى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مراحمك</a:t>
            </a:r>
            <a:r>
              <a:rPr lang="ar-EG" sz="7200" b="1" dirty="0">
                <a:solidFill>
                  <a:srgbClr val="003300"/>
                </a:solidFill>
              </a:rPr>
              <a:t> جيل </a:t>
            </a:r>
            <a:r>
              <a:rPr lang="ar-EG" sz="7200" b="1" dirty="0" err="1">
                <a:solidFill>
                  <a:srgbClr val="003300"/>
                </a:solidFill>
              </a:rPr>
              <a:t>ورا</a:t>
            </a:r>
            <a:r>
              <a:rPr lang="ar-EG" sz="7200" b="1" dirty="0">
                <a:solidFill>
                  <a:srgbClr val="003300"/>
                </a:solidFill>
              </a:rPr>
              <a:t> جيل  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78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وأمانتك ثابتة وما بتزول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أعمالك تشهد لك وتقول 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>
                <a:solidFill>
                  <a:srgbClr val="003300"/>
                </a:solidFill>
              </a:rPr>
              <a:t>يارب</a:t>
            </a:r>
            <a:r>
              <a:rPr lang="ar-EG" sz="7200" b="1" dirty="0">
                <a:solidFill>
                  <a:srgbClr val="003300"/>
                </a:solidFill>
              </a:rPr>
              <a:t> ما </a:t>
            </a:r>
            <a:r>
              <a:rPr lang="ar-EG" sz="7200" b="1" dirty="0" err="1">
                <a:solidFill>
                  <a:srgbClr val="003300"/>
                </a:solidFill>
              </a:rPr>
              <a:t>لكش</a:t>
            </a:r>
            <a:r>
              <a:rPr lang="ar-EG" sz="7200" b="1" dirty="0">
                <a:solidFill>
                  <a:srgbClr val="003300"/>
                </a:solidFill>
              </a:rPr>
              <a:t> مثيل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2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54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</a:p>
          <a:p>
            <a:pPr algn="ctr"/>
            <a:r>
              <a:rPr lang="ar-EG" sz="6600" b="1" dirty="0"/>
              <a:t>في قلب السجن ووسط الضيق</a:t>
            </a:r>
            <a:endParaRPr lang="en-US" sz="6600" b="1" dirty="0"/>
          </a:p>
          <a:p>
            <a:pPr algn="ctr"/>
            <a:r>
              <a:rPr lang="ar-EG" sz="6600" b="1" dirty="0" err="1"/>
              <a:t>بتيجي</a:t>
            </a:r>
            <a:r>
              <a:rPr lang="ar-EG" sz="6600" b="1" dirty="0"/>
              <a:t> بقوة يا أوفى صديق</a:t>
            </a:r>
            <a:r>
              <a:rPr lang="en-US" sz="6000" dirty="0"/>
              <a:t> </a:t>
            </a:r>
          </a:p>
          <a:p>
            <a:pPr algn="ctr"/>
            <a:r>
              <a:rPr lang="ar-EG" sz="6600" b="1" dirty="0"/>
              <a:t>وإن وقف البحر </a:t>
            </a:r>
            <a:r>
              <a:rPr lang="ar-EG" sz="6600" b="1" dirty="0" err="1"/>
              <a:t>قصاد</a:t>
            </a:r>
            <a:r>
              <a:rPr lang="ar-EG" sz="6600" b="1" dirty="0"/>
              <a:t> شعبك</a:t>
            </a:r>
            <a:r>
              <a:rPr lang="en-US" sz="6000" dirty="0"/>
              <a:t> </a:t>
            </a:r>
          </a:p>
          <a:p>
            <a:pPr algn="ctr"/>
            <a:r>
              <a:rPr lang="ar-EG" sz="6600" b="1" dirty="0"/>
              <a:t>تشقه وتعمل منه طريق</a:t>
            </a:r>
            <a:r>
              <a:rPr lang="en-US" sz="6000" dirty="0"/>
              <a:t> </a:t>
            </a:r>
          </a:p>
          <a:p>
            <a:pPr algn="ctr"/>
            <a:endParaRPr lang="ar-SA" sz="6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4289"/>
            <a:ext cx="998219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6600" dirty="0"/>
          </a:p>
          <a:p>
            <a:pPr algn="ctr"/>
            <a:r>
              <a:rPr lang="ar-EG" sz="7200" b="1" dirty="0"/>
              <a:t>ما في أبواب ولا أسوار</a:t>
            </a:r>
          </a:p>
          <a:p>
            <a:pPr algn="ctr"/>
            <a:r>
              <a:rPr lang="ar-EG" sz="7200" b="1" dirty="0"/>
              <a:t>أمامك</a:t>
            </a:r>
            <a:r>
              <a:rPr lang="en-US" sz="7200" dirty="0"/>
              <a:t> </a:t>
            </a:r>
            <a:r>
              <a:rPr lang="ar-EG" sz="7200" b="1" dirty="0"/>
              <a:t>تقوى يا جبار</a:t>
            </a:r>
            <a:r>
              <a:rPr lang="en-US" sz="6600" dirty="0"/>
              <a:t> </a:t>
            </a:r>
          </a:p>
          <a:p>
            <a:pPr algn="ctr"/>
            <a:r>
              <a:rPr lang="ar-EG" sz="6600" b="1" dirty="0"/>
              <a:t>وإن اضطهدوا </a:t>
            </a:r>
            <a:r>
              <a:rPr lang="ar-EG" sz="6600" b="1" dirty="0" err="1"/>
              <a:t>ف</a:t>
            </a:r>
            <a:r>
              <a:rPr lang="ar-EG" sz="6600" b="1" dirty="0"/>
              <a:t> مرة </a:t>
            </a:r>
            <a:r>
              <a:rPr lang="ar-EG" sz="6600" b="1" dirty="0" err="1"/>
              <a:t>ولادك</a:t>
            </a:r>
            <a:r>
              <a:rPr lang="en-US" sz="6600" dirty="0"/>
              <a:t> </a:t>
            </a:r>
          </a:p>
          <a:p>
            <a:pPr algn="ctr"/>
            <a:r>
              <a:rPr lang="ar-EG" sz="7200" b="1" dirty="0"/>
              <a:t>نشوفك وسط أتون النار</a:t>
            </a:r>
            <a:r>
              <a:rPr lang="en-US" sz="6600" dirty="0"/>
              <a:t> </a:t>
            </a:r>
            <a:endParaRPr lang="ar-SA" sz="6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33981"/>
            <a:ext cx="9982199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يا إلهنا الصالح شكرًا ليك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مهما </a:t>
            </a:r>
            <a:r>
              <a:rPr lang="ar-EG" sz="7200" b="1" dirty="0" err="1">
                <a:solidFill>
                  <a:srgbClr val="003300"/>
                </a:solidFill>
              </a:rPr>
              <a:t>بنشكر</a:t>
            </a:r>
            <a:r>
              <a:rPr lang="ar-EG" sz="7200" b="1" dirty="0">
                <a:solidFill>
                  <a:srgbClr val="003300"/>
                </a:solidFill>
              </a:rPr>
              <a:t> مش ها نوفيك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دى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مراحمك</a:t>
            </a:r>
            <a:r>
              <a:rPr lang="ar-EG" sz="7200" b="1" dirty="0">
                <a:solidFill>
                  <a:srgbClr val="003300"/>
                </a:solidFill>
              </a:rPr>
              <a:t> جيل </a:t>
            </a:r>
            <a:r>
              <a:rPr lang="ar-EG" sz="7200" b="1" dirty="0" err="1">
                <a:solidFill>
                  <a:srgbClr val="003300"/>
                </a:solidFill>
              </a:rPr>
              <a:t>ورا</a:t>
            </a:r>
            <a:r>
              <a:rPr lang="ar-EG" sz="7200" b="1" dirty="0">
                <a:solidFill>
                  <a:srgbClr val="003300"/>
                </a:solidFill>
              </a:rPr>
              <a:t> جيل  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313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78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وأمانتك ثابتة وما بتزول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أعمالك تشهد لك وتقول 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>
                <a:solidFill>
                  <a:srgbClr val="003300"/>
                </a:solidFill>
              </a:rPr>
              <a:t>يارب</a:t>
            </a:r>
            <a:r>
              <a:rPr lang="ar-EG" sz="7200" b="1" dirty="0">
                <a:solidFill>
                  <a:srgbClr val="003300"/>
                </a:solidFill>
              </a:rPr>
              <a:t> ما </a:t>
            </a:r>
            <a:r>
              <a:rPr lang="ar-EG" sz="7200" b="1" dirty="0" err="1">
                <a:solidFill>
                  <a:srgbClr val="003300"/>
                </a:solidFill>
              </a:rPr>
              <a:t>لكش</a:t>
            </a:r>
            <a:r>
              <a:rPr lang="ar-EG" sz="7200" b="1" dirty="0">
                <a:solidFill>
                  <a:srgbClr val="003300"/>
                </a:solidFill>
              </a:rPr>
              <a:t> مثيل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27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</TotalTime>
  <Words>219</Words>
  <Application>Microsoft Office PowerPoint</Application>
  <PresentationFormat>عرض على الشاشة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2024-03-04T13:40:54Z</dcterms:modified>
</cp:coreProperties>
</file>