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6" r:id="rId3"/>
    <p:sldId id="277" r:id="rId4"/>
    <p:sldId id="403" r:id="rId5"/>
    <p:sldId id="398" r:id="rId6"/>
    <p:sldId id="404" r:id="rId7"/>
    <p:sldId id="400" r:id="rId8"/>
    <p:sldId id="405" r:id="rId9"/>
    <p:sldId id="402" r:id="rId10"/>
    <p:sldId id="40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403"/>
            <p14:sldId id="398"/>
            <p14:sldId id="404"/>
            <p14:sldId id="400"/>
            <p14:sldId id="405"/>
            <p14:sldId id="402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36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/>
              <a:t>أنا</a:t>
            </a:r>
            <a:r>
              <a:rPr lang="ar-EG" sz="6600" b="1" dirty="0"/>
              <a:t> ديك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>
                <a:solidFill>
                  <a:srgbClr val="00582A"/>
                </a:solidFill>
              </a:rPr>
              <a:t>(ق)</a:t>
            </a:r>
            <a:r>
              <a:rPr lang="ar-EG" sz="6000" b="1" dirty="0">
                <a:solidFill>
                  <a:srgbClr val="00582A"/>
                </a:solidFill>
              </a:rPr>
              <a:t> أنا أنا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ساكن في بستان جميل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كان في قبر مقفول بحجر كبير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احكي لنا احكي لنا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عن اللي شفته يا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يوم الحد الصبح يوم قيامة المسيح)2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0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>
                <a:solidFill>
                  <a:srgbClr val="00582A"/>
                </a:solidFill>
              </a:rPr>
              <a:t>(ق)</a:t>
            </a:r>
            <a:r>
              <a:rPr lang="ar-EG" sz="6000" b="1" dirty="0">
                <a:solidFill>
                  <a:srgbClr val="00582A"/>
                </a:solidFill>
              </a:rPr>
              <a:t> أنا أنا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ساكن في بستان جميل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كان في قبر مقفول بحجر كبير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احكي لنا احكي لنا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عن اللي شفته يا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يوم الحد الصبح يوم قيامة المسيح)2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4207"/>
            <a:ext cx="9982199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قبل ما الفجر يشقشق</a:t>
            </a:r>
            <a:br>
              <a:rPr lang="ar-EG" sz="6600" b="1" dirty="0"/>
            </a:br>
            <a:r>
              <a:rPr lang="ar-EG" sz="6600" b="1" dirty="0"/>
              <a:t>قبل </a:t>
            </a:r>
            <a:r>
              <a:rPr lang="ar-EG" sz="6600" b="1" dirty="0" err="1"/>
              <a:t>ماحد</a:t>
            </a:r>
            <a:r>
              <a:rPr lang="ar-EG" sz="6600" b="1" dirty="0"/>
              <a:t> يقوم</a:t>
            </a:r>
            <a:br>
              <a:rPr lang="ar-EG" sz="6600" b="1" dirty="0"/>
            </a:br>
            <a:r>
              <a:rPr lang="ar-EG" sz="6000" b="1" dirty="0"/>
              <a:t>شفت هناك ملاك نوره زى النجوم</a:t>
            </a:r>
            <a:br>
              <a:rPr lang="ar-EG" sz="6600" b="1" dirty="0"/>
            </a:br>
            <a:r>
              <a:rPr lang="ar-EG" sz="6600" b="1" dirty="0"/>
              <a:t>(وأنا واقف في البستان</a:t>
            </a:r>
            <a:br>
              <a:rPr lang="ar-EG" sz="6600" b="1" dirty="0"/>
            </a:br>
            <a:r>
              <a:rPr lang="ar-EG" sz="6600" b="1" dirty="0"/>
              <a:t>برنم بالألحان)2</a:t>
            </a:r>
            <a:br>
              <a:rPr lang="ar-EG" sz="6600" b="1" dirty="0"/>
            </a:br>
            <a:r>
              <a:rPr lang="ar-EG" sz="6600" b="1" dirty="0"/>
              <a:t>(يسوع )3 من موته قام)2</a:t>
            </a:r>
            <a:br>
              <a:rPr lang="ar-EG" sz="66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>
                <a:solidFill>
                  <a:srgbClr val="00582A"/>
                </a:solidFill>
              </a:rPr>
              <a:t>(ق)</a:t>
            </a:r>
            <a:r>
              <a:rPr lang="ar-EG" sz="6000" b="1" dirty="0">
                <a:solidFill>
                  <a:srgbClr val="00582A"/>
                </a:solidFill>
              </a:rPr>
              <a:t> أنا أنا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ساكن في بستان جميل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كان في قبر مقفول بحجر كبير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احكي لنا احكي لنا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عن اللي شفته يا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يوم الحد الصبح يوم قيامة المسيح)2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6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ويومها بدري </a:t>
            </a:r>
            <a:r>
              <a:rPr lang="ar-EG" sz="6600" b="1" dirty="0" err="1"/>
              <a:t>بدري</a:t>
            </a:r>
            <a:br>
              <a:rPr lang="ar-EG" sz="6600" b="1" dirty="0"/>
            </a:br>
            <a:r>
              <a:rPr lang="ar-EG" sz="6600" b="1" dirty="0"/>
              <a:t>راحوا </a:t>
            </a:r>
            <a:r>
              <a:rPr lang="ar-EG" sz="6600" b="1" dirty="0" err="1"/>
              <a:t>المريمات</a:t>
            </a:r>
            <a:br>
              <a:rPr lang="ar-EG" sz="6600" b="1" dirty="0"/>
            </a:br>
            <a:r>
              <a:rPr lang="ar-EG" sz="6600" b="1" dirty="0"/>
              <a:t>في القبر لقوا ملاك وقالهم كلمات</a:t>
            </a:r>
            <a:br>
              <a:rPr lang="ar-EG" sz="6600" b="1" dirty="0"/>
            </a:br>
            <a:r>
              <a:rPr lang="ar-EG" sz="6600" b="1" dirty="0" err="1"/>
              <a:t>جايبين</a:t>
            </a:r>
            <a:r>
              <a:rPr lang="ar-EG" sz="6600" b="1" dirty="0"/>
              <a:t> </a:t>
            </a:r>
            <a:r>
              <a:rPr lang="ar-EG" sz="6600" b="1" dirty="0" err="1"/>
              <a:t>حنوطكوا</a:t>
            </a:r>
            <a:r>
              <a:rPr lang="ar-EG" sz="6600" b="1" dirty="0"/>
              <a:t> لمين</a:t>
            </a:r>
            <a:br>
              <a:rPr lang="ar-EG" sz="6600" b="1" dirty="0"/>
            </a:br>
            <a:r>
              <a:rPr lang="ar-EG" sz="6600" b="1" dirty="0"/>
              <a:t>ناسين وعده الأمين</a:t>
            </a:r>
            <a:br>
              <a:rPr lang="ar-EG" sz="6600" b="1" dirty="0"/>
            </a:br>
            <a:r>
              <a:rPr lang="ar-EG" sz="6600" b="1" dirty="0"/>
              <a:t>(يسوع )3 من موته قام)2</a:t>
            </a:r>
            <a:br>
              <a:rPr lang="ar-EG" sz="66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>
                <a:solidFill>
                  <a:srgbClr val="00582A"/>
                </a:solidFill>
              </a:rPr>
              <a:t>(ق)</a:t>
            </a:r>
            <a:r>
              <a:rPr lang="ar-EG" sz="6000" b="1" dirty="0">
                <a:solidFill>
                  <a:srgbClr val="00582A"/>
                </a:solidFill>
              </a:rPr>
              <a:t> أنا أنا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ساكن في بستان جميل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كان في قبر مقفول بحجر كبير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احكي لنا احكي لنا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عن اللي شفته يا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يوم الحد الصبح يوم قيامة المسيح)2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53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وبطرس ويوحنا</a:t>
            </a:r>
            <a:br>
              <a:rPr lang="ar-EG" sz="6600" b="1" dirty="0"/>
            </a:br>
            <a:r>
              <a:rPr lang="ar-EG" sz="6600" b="1" dirty="0"/>
              <a:t>على القبر </a:t>
            </a:r>
            <a:r>
              <a:rPr lang="ar-EG" sz="6600" b="1" dirty="0" err="1"/>
              <a:t>جريوا</a:t>
            </a:r>
            <a:r>
              <a:rPr lang="ar-EG" sz="6600" b="1" dirty="0"/>
              <a:t> قوام</a:t>
            </a:r>
            <a:br>
              <a:rPr lang="ar-EG" sz="6600" b="1" dirty="0"/>
            </a:br>
            <a:r>
              <a:rPr lang="ar-EG" sz="5800" b="1" dirty="0"/>
              <a:t>ودخل الأول بطرس هناك لقى الأكفان</a:t>
            </a:r>
            <a:br>
              <a:rPr lang="ar-EG" sz="6600" b="1" dirty="0"/>
            </a:br>
            <a:r>
              <a:rPr lang="ar-EG" sz="6600" b="1" dirty="0"/>
              <a:t>في مكانها بالترتيب</a:t>
            </a:r>
            <a:br>
              <a:rPr lang="ar-EG" sz="6600" b="1" dirty="0"/>
            </a:br>
            <a:r>
              <a:rPr lang="ar-EG" sz="6600" b="1" dirty="0"/>
              <a:t>من غير جسد الحبيب</a:t>
            </a:r>
            <a:br>
              <a:rPr lang="ar-EG" sz="6600" b="1" dirty="0"/>
            </a:br>
            <a:r>
              <a:rPr lang="ar-EG" sz="6600" b="1" dirty="0"/>
              <a:t>(يسوع) 3 من موته قام)</a:t>
            </a:r>
            <a:br>
              <a:rPr lang="ar-EG" sz="66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>
                <a:solidFill>
                  <a:srgbClr val="00582A"/>
                </a:solidFill>
              </a:rPr>
              <a:t>(ق)</a:t>
            </a:r>
            <a:r>
              <a:rPr lang="ar-EG" sz="6000" b="1" dirty="0">
                <a:solidFill>
                  <a:srgbClr val="00582A"/>
                </a:solidFill>
              </a:rPr>
              <a:t> أنا أنا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ساكن في بستان جميل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كان في قبر مقفول بحجر كبير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احكي لنا احكي لنا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عن اللي شفته يا ديك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يوم الحد الصبح يوم قيامة المسيح)2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2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مريم المجدلية</a:t>
            </a:r>
            <a:br>
              <a:rPr lang="ar-EG" sz="6600" b="1" dirty="0"/>
            </a:br>
            <a:r>
              <a:rPr lang="ar-EG" sz="6600" b="1" dirty="0"/>
              <a:t>زعلانة في البستان</a:t>
            </a:r>
            <a:br>
              <a:rPr lang="ar-EG" sz="6600" b="1" dirty="0"/>
            </a:br>
            <a:r>
              <a:rPr lang="ar-EG" sz="5500" b="1" dirty="0" err="1"/>
              <a:t>ياعم</a:t>
            </a:r>
            <a:r>
              <a:rPr lang="ar-EG" sz="5500" b="1" dirty="0"/>
              <a:t> يا بستاني على فين </a:t>
            </a:r>
            <a:r>
              <a:rPr lang="ar-EG" sz="5500" b="1" dirty="0" err="1"/>
              <a:t>آخدوا</a:t>
            </a:r>
            <a:r>
              <a:rPr lang="ar-EG" sz="5500" b="1" dirty="0"/>
              <a:t> الحنان</a:t>
            </a:r>
            <a:br>
              <a:rPr lang="ar-EG" sz="6600" b="1" dirty="0"/>
            </a:br>
            <a:r>
              <a:rPr lang="ar-EG" sz="6000" b="1" dirty="0"/>
              <a:t>مريم يا مجدلية </a:t>
            </a:r>
            <a:r>
              <a:rPr lang="ar-EG" sz="6000" b="1" dirty="0" err="1"/>
              <a:t>قوليلهم</a:t>
            </a:r>
            <a:r>
              <a:rPr lang="ar-EG" sz="6000" b="1" dirty="0"/>
              <a:t> في العلية</a:t>
            </a:r>
            <a:br>
              <a:rPr lang="ar-EG" sz="6000" b="1" dirty="0"/>
            </a:br>
            <a:r>
              <a:rPr lang="ar-EG" sz="6600" b="1" dirty="0"/>
              <a:t>(أنا يسوع </a:t>
            </a:r>
            <a:r>
              <a:rPr lang="ar-EG" sz="6600" b="1" dirty="0" err="1"/>
              <a:t>هسبقكم</a:t>
            </a:r>
            <a:r>
              <a:rPr lang="ar-EG" sz="6600" b="1" dirty="0"/>
              <a:t> للجليل)2</a:t>
            </a:r>
            <a:br>
              <a:rPr lang="ar-EG" sz="6600" b="1" dirty="0"/>
            </a:br>
            <a:r>
              <a:rPr lang="ar-EG" sz="6600" b="1" dirty="0"/>
              <a:t>(يسوع)3 من موته قام)2</a:t>
            </a:r>
          </a:p>
          <a:p>
            <a:pPr algn="ctr"/>
            <a:br>
              <a:rPr lang="ar-EG" sz="66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350</Words>
  <Application>Microsoft Office PowerPoint</Application>
  <PresentationFormat>عرض على الشاشة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2024-03-14T07:56:42Z</dcterms:modified>
</cp:coreProperties>
</file>