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396"/>
            <p14:sldId id="397"/>
            <p14:sldId id="398"/>
            <p14:sldId id="3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3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أَنَا إِنَاء </a:t>
            </a:r>
            <a:r>
              <a:rPr lang="ar-EG" sz="7200" b="1" dirty="0" err="1"/>
              <a:t>إِسوِد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4779"/>
            <a:ext cx="9982199" cy="5490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1-</a:t>
            </a:r>
            <a:r>
              <a:rPr lang="ar-EG" sz="6600" b="1" dirty="0"/>
              <a:t>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أَنَا إِنَاء </a:t>
            </a:r>
            <a:r>
              <a:rPr lang="ar-EG" sz="6600" b="1" dirty="0" err="1"/>
              <a:t>إِسوِد</a:t>
            </a:r>
            <a:r>
              <a:rPr lang="ar-EG" sz="6600" b="1" dirty="0"/>
              <a:t> كَسِير عَلِيل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لَقِتنِي إِيد خَزَّاف مَا لُوش مَثِيل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صرت فِي يَدُّه إِنَاء أَبيَض جَمِيل</a:t>
            </a: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5601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أَنَا غَالِي فِيك يَا أَغلَى مَا فِي عُمرِي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مَهمَا إِبلِيس رَخَّص فِي عينَيَّ أَمرِي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وضَعفِي صَار حِيرَه وسكُوت وصَمتِي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أَذكُر </a:t>
            </a:r>
            <a:r>
              <a:rPr lang="ar-EG" sz="5400" b="1" dirty="0" err="1">
                <a:solidFill>
                  <a:srgbClr val="003300"/>
                </a:solidFill>
              </a:rPr>
              <a:t>دَا</a:t>
            </a:r>
            <a:r>
              <a:rPr lang="ar-EG" sz="5400" b="1" dirty="0">
                <a:solidFill>
                  <a:srgbClr val="003300"/>
                </a:solidFill>
              </a:rPr>
              <a:t> دَمَّك هُوّ تَمَنِي وقِيمتِي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4999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/>
              <a:t>2-</a:t>
            </a:r>
            <a:r>
              <a:rPr lang="ar-EG" sz="6000" b="1" dirty="0"/>
              <a:t>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أَنَا عَايِش بِيك يَا نَفَسِي وشَهِيقِي</a:t>
            </a:r>
          </a:p>
          <a:p>
            <a:pPr algn="ctr">
              <a:lnSpc>
                <a:spcPct val="150000"/>
              </a:lnSpc>
            </a:pPr>
            <a:r>
              <a:rPr lang="ar-EG" sz="6000" b="1" dirty="0" err="1"/>
              <a:t>بتقُودنِي</a:t>
            </a:r>
            <a:r>
              <a:rPr lang="ar-EG" sz="6000" b="1" dirty="0"/>
              <a:t> </a:t>
            </a:r>
            <a:r>
              <a:rPr lang="ar-EG" sz="6000" b="1" dirty="0" err="1"/>
              <a:t>إِيدِيك</a:t>
            </a:r>
            <a:r>
              <a:rPr lang="ar-EG" sz="6000" b="1" dirty="0"/>
              <a:t> وتنَوَّر لِي طَرِيقِي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دَايمًا </a:t>
            </a:r>
            <a:r>
              <a:rPr lang="ar-EG" sz="6000" b="1" dirty="0" err="1"/>
              <a:t>بَالقَاك</a:t>
            </a:r>
            <a:r>
              <a:rPr lang="ar-EG" sz="6000" b="1" dirty="0"/>
              <a:t> وَحدَك خِلِّي وصَدِيقِي</a:t>
            </a:r>
          </a:p>
        </p:txBody>
      </p:sp>
    </p:spTree>
    <p:extLst>
      <p:ext uri="{BB962C8B-B14F-4D97-AF65-F5344CB8AC3E}">
        <p14:creationId xmlns:p14="http://schemas.microsoft.com/office/powerpoint/2010/main" val="154824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5601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أَنَا غَالِي فِيك يَا أَغلَى مَا فِي عُمرِي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مَهمَا إِبلِيس رَخَّص فِي عينَيَّ أَمرِي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وضَعفِي صَار حِيرَه وسكُوت وصَمتِي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أَذكُر </a:t>
            </a:r>
            <a:r>
              <a:rPr lang="ar-EG" sz="5400" b="1" dirty="0" err="1">
                <a:solidFill>
                  <a:srgbClr val="003300"/>
                </a:solidFill>
              </a:rPr>
              <a:t>دَا</a:t>
            </a:r>
            <a:r>
              <a:rPr lang="ar-EG" sz="5400" b="1" dirty="0">
                <a:solidFill>
                  <a:srgbClr val="003300"/>
                </a:solidFill>
              </a:rPr>
              <a:t> دَمَّك هُوّ تَمَنِي وقِيمتِي</a:t>
            </a:r>
          </a:p>
        </p:txBody>
      </p:sp>
    </p:spTree>
    <p:extLst>
      <p:ext uri="{BB962C8B-B14F-4D97-AF65-F5344CB8AC3E}">
        <p14:creationId xmlns:p14="http://schemas.microsoft.com/office/powerpoint/2010/main" val="1348749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5490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3-</a:t>
            </a:r>
            <a:r>
              <a:rPr lang="ar-EG" sz="6600" b="1" dirty="0"/>
              <a:t>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أَنَا </a:t>
            </a:r>
            <a:r>
              <a:rPr lang="ar-EG" sz="6600" b="1" dirty="0" err="1"/>
              <a:t>بَاستَنَّاك</a:t>
            </a:r>
            <a:r>
              <a:rPr lang="ar-EG" sz="6600" b="1" dirty="0"/>
              <a:t> فِي كُلّ يُوم رَاعِيَّ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أَجرِي احكِي معَاك واسمَع رَدَّك عَلَيَّ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وتضُمِّنِي لِيك يَا أبويا وفَادِيَّ</a:t>
            </a:r>
          </a:p>
        </p:txBody>
      </p:sp>
    </p:spTree>
    <p:extLst>
      <p:ext uri="{BB962C8B-B14F-4D97-AF65-F5344CB8AC3E}">
        <p14:creationId xmlns:p14="http://schemas.microsoft.com/office/powerpoint/2010/main" val="1791198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5601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أَنَا غَالِي فِيك يَا أَغلَى مَا فِي عُمرِي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مَهمَا إِبلِيس رَخَّص فِي عينَيَّ أَمرِي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وضَعفِي صَار حِيرَه وسكُوت وصَمتِي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أَذكُر </a:t>
            </a:r>
            <a:r>
              <a:rPr lang="ar-EG" sz="5400" b="1" dirty="0" err="1">
                <a:solidFill>
                  <a:srgbClr val="003300"/>
                </a:solidFill>
              </a:rPr>
              <a:t>دَا</a:t>
            </a:r>
            <a:r>
              <a:rPr lang="ar-EG" sz="5400" b="1" dirty="0">
                <a:solidFill>
                  <a:srgbClr val="003300"/>
                </a:solidFill>
              </a:rPr>
              <a:t> دَمَّك هُوّ تَمَنِي وقِيمتِي</a:t>
            </a:r>
          </a:p>
        </p:txBody>
      </p:sp>
    </p:spTree>
    <p:extLst>
      <p:ext uri="{BB962C8B-B14F-4D97-AF65-F5344CB8AC3E}">
        <p14:creationId xmlns:p14="http://schemas.microsoft.com/office/powerpoint/2010/main" val="4099435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</TotalTime>
  <Words>138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216</cp:revision>
  <dcterms:created xsi:type="dcterms:W3CDTF">2021-12-07T14:30:00Z</dcterms:created>
  <dcterms:modified xsi:type="dcterms:W3CDTF">2024-03-18T14:27:12Z</dcterms:modified>
</cp:coreProperties>
</file>