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95" r:id="rId4"/>
    <p:sldId id="400" r:id="rId5"/>
    <p:sldId id="397" r:id="rId6"/>
    <p:sldId id="401" r:id="rId7"/>
    <p:sldId id="399" r:id="rId8"/>
    <p:sldId id="40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400"/>
            <p14:sldId id="397"/>
            <p14:sldId id="401"/>
            <p14:sldId id="399"/>
            <p14:sldId id="4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 أنا بطلب مجدك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636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أنا </a:t>
            </a:r>
            <a:r>
              <a:rPr lang="ar-EG" sz="7200" b="1" dirty="0" err="1">
                <a:solidFill>
                  <a:srgbClr val="003300"/>
                </a:solidFill>
              </a:rPr>
              <a:t>باطلب</a:t>
            </a:r>
            <a:r>
              <a:rPr lang="ar-EG" sz="7200" b="1" dirty="0">
                <a:solidFill>
                  <a:srgbClr val="003300"/>
                </a:solidFill>
              </a:rPr>
              <a:t> مجدك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وريني  مجدك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وإذا كان في عيني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قشور </a:t>
            </a:r>
            <a:r>
              <a:rPr lang="ar-EG" sz="7200" b="1" dirty="0" err="1">
                <a:solidFill>
                  <a:srgbClr val="003300"/>
                </a:solidFill>
              </a:rPr>
              <a:t>شيلها</a:t>
            </a:r>
            <a:r>
              <a:rPr lang="ar-EG" sz="7200" b="1" dirty="0">
                <a:solidFill>
                  <a:srgbClr val="003300"/>
                </a:solidFill>
              </a:rPr>
              <a:t> بيدك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1-</a:t>
            </a:r>
            <a:endParaRPr lang="ar-EG" sz="7200" b="1" dirty="0"/>
          </a:p>
          <a:p>
            <a:pPr algn="ctr" rtl="1"/>
            <a:r>
              <a:rPr lang="ar-SA" sz="7200" b="1" dirty="0"/>
              <a:t>(يا يسوع </a:t>
            </a:r>
            <a:r>
              <a:rPr lang="ar-EG" sz="7200" b="1" dirty="0"/>
              <a:t>أ</a:t>
            </a:r>
            <a:r>
              <a:rPr lang="ar-SA" sz="7200" b="1" dirty="0"/>
              <a:t>نت </a:t>
            </a:r>
            <a:r>
              <a:rPr lang="ar-EG" sz="7200" b="1" dirty="0"/>
              <a:t>إ</a:t>
            </a:r>
            <a:r>
              <a:rPr lang="ar-SA" sz="7200" b="1" dirty="0" err="1"/>
              <a:t>حتياجي</a:t>
            </a:r>
            <a:r>
              <a:rPr lang="ar-SA" sz="7200" b="1" dirty="0"/>
              <a:t> </a:t>
            </a:r>
            <a:endParaRPr lang="ar-EG" sz="7200" b="1" dirty="0"/>
          </a:p>
          <a:p>
            <a:pPr algn="ctr" rtl="1"/>
            <a:r>
              <a:rPr lang="ar-SA" sz="7200" b="1" dirty="0" err="1"/>
              <a:t>باتمسك</a:t>
            </a:r>
            <a:r>
              <a:rPr lang="ar-SA" sz="7200" b="1" dirty="0"/>
              <a:t> بي</a:t>
            </a:r>
            <a:r>
              <a:rPr lang="ar-EG" sz="7200" b="1" dirty="0"/>
              <a:t>ـــــــــ</a:t>
            </a:r>
            <a:r>
              <a:rPr lang="ar-SA" sz="7200" b="1" dirty="0"/>
              <a:t>ك</a:t>
            </a:r>
          </a:p>
          <a:p>
            <a:pPr algn="ctr" rtl="1"/>
            <a:r>
              <a:rPr lang="ar-SA" sz="7200" b="1" dirty="0"/>
              <a:t>و</a:t>
            </a:r>
            <a:r>
              <a:rPr lang="ar-EG" sz="7200" b="1" dirty="0"/>
              <a:t>أ</a:t>
            </a:r>
            <a:r>
              <a:rPr lang="ar-SA" sz="7200" b="1" dirty="0"/>
              <a:t>نت فرحي وتاجي </a:t>
            </a:r>
            <a:endParaRPr lang="ar-EG" sz="7200" b="1" dirty="0"/>
          </a:p>
          <a:p>
            <a:pPr algn="ctr" rtl="1"/>
            <a:r>
              <a:rPr lang="ar-EG" sz="7200" b="1" dirty="0"/>
              <a:t>أ</a:t>
            </a:r>
            <a:r>
              <a:rPr lang="ar-SA" sz="7200" b="1" dirty="0" err="1"/>
              <a:t>نا</a:t>
            </a:r>
            <a:r>
              <a:rPr lang="ar-SA" sz="7200" b="1" dirty="0"/>
              <a:t> عيني علي</a:t>
            </a:r>
            <a:r>
              <a:rPr lang="ar-EG" sz="7200" b="1" dirty="0"/>
              <a:t>ـــ</a:t>
            </a:r>
            <a:r>
              <a:rPr lang="ar-SA" sz="7200" b="1" dirty="0"/>
              <a:t>ك) 2</a:t>
            </a:r>
          </a:p>
          <a:p>
            <a:pPr algn="ctr"/>
            <a:br>
              <a:rPr lang="ar-SA" sz="7200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636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أنا </a:t>
            </a:r>
            <a:r>
              <a:rPr lang="ar-EG" sz="7200" b="1" dirty="0" err="1">
                <a:solidFill>
                  <a:srgbClr val="003300"/>
                </a:solidFill>
              </a:rPr>
              <a:t>باطلب</a:t>
            </a:r>
            <a:r>
              <a:rPr lang="ar-EG" sz="7200" b="1" dirty="0">
                <a:solidFill>
                  <a:srgbClr val="003300"/>
                </a:solidFill>
              </a:rPr>
              <a:t> مجدك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وريني  مجدك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وإذا كان في عيني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قشور </a:t>
            </a:r>
            <a:r>
              <a:rPr lang="ar-EG" sz="7200" b="1" dirty="0" err="1">
                <a:solidFill>
                  <a:srgbClr val="003300"/>
                </a:solidFill>
              </a:rPr>
              <a:t>شيلها</a:t>
            </a:r>
            <a:r>
              <a:rPr lang="ar-EG" sz="7200" b="1" dirty="0">
                <a:solidFill>
                  <a:srgbClr val="003300"/>
                </a:solidFill>
              </a:rPr>
              <a:t> بيدك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496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</a:t>
            </a:r>
            <a:r>
              <a:rPr lang="ar-SA" sz="7200" b="1" dirty="0"/>
              <a:t>-</a:t>
            </a:r>
            <a:endParaRPr lang="ar-EG" sz="7200" b="1" dirty="0"/>
          </a:p>
          <a:p>
            <a:pPr algn="ctr" rtl="1"/>
            <a:r>
              <a:rPr lang="ar-SA" sz="7200" b="1" dirty="0"/>
              <a:t>(و</a:t>
            </a:r>
            <a:r>
              <a:rPr lang="ar-EG" sz="7200" b="1" dirty="0"/>
              <a:t>إ</a:t>
            </a:r>
            <a:r>
              <a:rPr lang="ar-SA" sz="7200" b="1" dirty="0"/>
              <a:t>ن كان في قلبي خطية وراعيتها كتي</a:t>
            </a:r>
            <a:r>
              <a:rPr lang="ar-EG" sz="7200" b="1" dirty="0"/>
              <a:t>ـــ</a:t>
            </a:r>
            <a:r>
              <a:rPr lang="ar-SA" sz="7200" b="1" dirty="0"/>
              <a:t>ر</a:t>
            </a:r>
          </a:p>
          <a:p>
            <a:pPr algn="ctr" rtl="1"/>
            <a:r>
              <a:rPr lang="ar-SA" sz="7200" b="1" dirty="0"/>
              <a:t>خلصني من العبودية</a:t>
            </a:r>
            <a:endParaRPr lang="ar-EG" sz="7200" b="1" dirty="0"/>
          </a:p>
          <a:p>
            <a:pPr algn="ctr" rtl="1"/>
            <a:r>
              <a:rPr lang="ar-SA" sz="7200" b="1" dirty="0"/>
              <a:t> بقوة تحري</a:t>
            </a:r>
            <a:r>
              <a:rPr lang="ar-EG" sz="7200" b="1" dirty="0"/>
              <a:t>ــــ</a:t>
            </a:r>
            <a:r>
              <a:rPr lang="ar-SA" sz="7200" b="1" dirty="0"/>
              <a:t>ر) 2</a:t>
            </a:r>
          </a:p>
          <a:p>
            <a:pPr algn="ctr"/>
            <a:br>
              <a:rPr lang="ar-SA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636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أنا </a:t>
            </a:r>
            <a:r>
              <a:rPr lang="ar-EG" sz="7200" b="1" dirty="0" err="1">
                <a:solidFill>
                  <a:srgbClr val="003300"/>
                </a:solidFill>
              </a:rPr>
              <a:t>باطلب</a:t>
            </a:r>
            <a:r>
              <a:rPr lang="ar-EG" sz="7200" b="1" dirty="0">
                <a:solidFill>
                  <a:srgbClr val="003300"/>
                </a:solidFill>
              </a:rPr>
              <a:t> مجدك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وريني  مجدك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وإذا كان في عيني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قشور </a:t>
            </a:r>
            <a:r>
              <a:rPr lang="ar-EG" sz="7200" b="1" dirty="0" err="1">
                <a:solidFill>
                  <a:srgbClr val="003300"/>
                </a:solidFill>
              </a:rPr>
              <a:t>شيلها</a:t>
            </a:r>
            <a:r>
              <a:rPr lang="ar-EG" sz="7200" b="1" dirty="0">
                <a:solidFill>
                  <a:srgbClr val="003300"/>
                </a:solidFill>
              </a:rPr>
              <a:t> بيدك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702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</a:t>
            </a:r>
            <a:r>
              <a:rPr lang="ar-SA" sz="7200" b="1" dirty="0"/>
              <a:t>-</a:t>
            </a:r>
            <a:endParaRPr lang="ar-EG" sz="7200" b="1" dirty="0"/>
          </a:p>
          <a:p>
            <a:pPr algn="ctr" rtl="1"/>
            <a:r>
              <a:rPr lang="ar-SA" sz="7200" b="1" dirty="0"/>
              <a:t>(أنا </a:t>
            </a:r>
            <a:r>
              <a:rPr lang="ar-SA" sz="7200" b="1" dirty="0" err="1"/>
              <a:t>مستنيك</a:t>
            </a:r>
            <a:r>
              <a:rPr lang="ar-SA" sz="7200" b="1" dirty="0"/>
              <a:t> يا فادي </a:t>
            </a:r>
            <a:endParaRPr lang="ar-EG" sz="7200" b="1" dirty="0"/>
          </a:p>
          <a:p>
            <a:pPr algn="ctr" rtl="1"/>
            <a:r>
              <a:rPr lang="ar-SA" sz="7200" b="1" dirty="0"/>
              <a:t>وقلبي عطش</a:t>
            </a:r>
            <a:r>
              <a:rPr lang="ar-EG" sz="7200" b="1" dirty="0"/>
              <a:t>ــ</a:t>
            </a:r>
            <a:r>
              <a:rPr lang="ar-SA" sz="7200" b="1" dirty="0"/>
              <a:t>ان</a:t>
            </a:r>
          </a:p>
          <a:p>
            <a:pPr algn="ctr" rtl="1"/>
            <a:r>
              <a:rPr lang="ar-SA" sz="7200" b="1" dirty="0"/>
              <a:t>رؤية شخصك تحييني </a:t>
            </a:r>
            <a:endParaRPr lang="ar-EG" sz="7200" b="1" dirty="0"/>
          </a:p>
          <a:p>
            <a:pPr algn="ctr" rtl="1"/>
            <a:r>
              <a:rPr lang="ar-SA" sz="7200" b="1" dirty="0"/>
              <a:t>و</a:t>
            </a:r>
            <a:r>
              <a:rPr lang="ar-EG" sz="7200" b="1" dirty="0"/>
              <a:t>ن</a:t>
            </a:r>
            <a:r>
              <a:rPr lang="ar-SA" sz="7200" b="1" dirty="0"/>
              <a:t>بعك ملي</a:t>
            </a:r>
            <a:r>
              <a:rPr lang="ar-EG" sz="7200" b="1" dirty="0"/>
              <a:t>ــــ</a:t>
            </a:r>
            <a:r>
              <a:rPr lang="ar-SA" sz="7200" b="1" dirty="0"/>
              <a:t>ان) 2</a:t>
            </a:r>
          </a:p>
          <a:p>
            <a:pPr algn="ctr"/>
            <a:br>
              <a:rPr lang="ar-SA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636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 أنا </a:t>
            </a:r>
            <a:r>
              <a:rPr lang="ar-EG" sz="7200" b="1" dirty="0" err="1">
                <a:solidFill>
                  <a:srgbClr val="003300"/>
                </a:solidFill>
              </a:rPr>
              <a:t>باطلب</a:t>
            </a:r>
            <a:r>
              <a:rPr lang="ar-EG" sz="7200" b="1" dirty="0">
                <a:solidFill>
                  <a:srgbClr val="003300"/>
                </a:solidFill>
              </a:rPr>
              <a:t> مجدك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وريني  مجدك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وإذا كان في عيني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قشور </a:t>
            </a:r>
            <a:r>
              <a:rPr lang="ar-EG" sz="7200" b="1" dirty="0" err="1">
                <a:solidFill>
                  <a:srgbClr val="003300"/>
                </a:solidFill>
              </a:rPr>
              <a:t>شيلها</a:t>
            </a:r>
            <a:r>
              <a:rPr lang="ar-EG" sz="7200" b="1" dirty="0">
                <a:solidFill>
                  <a:srgbClr val="003300"/>
                </a:solidFill>
              </a:rPr>
              <a:t> بيدك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708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1727</TotalTime>
  <Words>143</Words>
  <Application>Microsoft Office PowerPoint</Application>
  <PresentationFormat>عرض على الشاشة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215</cp:revision>
  <dcterms:created xsi:type="dcterms:W3CDTF">2021-12-07T14:30:00Z</dcterms:created>
  <dcterms:modified xsi:type="dcterms:W3CDTF">2024-03-18T12:44:33Z</dcterms:modified>
</cp:coreProperties>
</file>