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03" r:id="rId3"/>
    <p:sldId id="404" r:id="rId4"/>
    <p:sldId id="413" r:id="rId5"/>
    <p:sldId id="405" r:id="rId6"/>
    <p:sldId id="414" r:id="rId7"/>
    <p:sldId id="406" r:id="rId8"/>
    <p:sldId id="416" r:id="rId9"/>
    <p:sldId id="407" r:id="rId10"/>
    <p:sldId id="415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4"/>
            <p14:sldId id="413"/>
            <p14:sldId id="405"/>
            <p14:sldId id="414"/>
            <p14:sldId id="406"/>
            <p14:sldId id="416"/>
            <p14:sldId id="407"/>
            <p14:sldId id="41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8" d="100"/>
          <a:sy n="68" d="100"/>
        </p:scale>
        <p:origin x="80" y="1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pitchFamily="34" charset="0"/>
                <a:ea typeface="Calibri" pitchFamily="34" charset="0"/>
                <a:cs typeface="Arial" pitchFamily="34" charset="0"/>
              </a:rPr>
              <a:t>أ</a:t>
            </a:r>
            <a:r>
              <a:rPr lang="ar-SA" sz="6600" b="1" dirty="0" err="1">
                <a:latin typeface="Arial" pitchFamily="34" charset="0"/>
                <a:ea typeface="Calibri" pitchFamily="34" charset="0"/>
                <a:cs typeface="Arial" pitchFamily="34" charset="0"/>
              </a:rPr>
              <a:t>نا</a:t>
            </a:r>
            <a:r>
              <a:rPr lang="ar-SA" sz="6600" b="1" dirty="0">
                <a:latin typeface="Arial" pitchFamily="34" charset="0"/>
                <a:ea typeface="Calibri" pitchFamily="34" charset="0"/>
                <a:cs typeface="Arial" pitchFamily="34" charset="0"/>
              </a:rPr>
              <a:t> ساكن ف</a:t>
            </a:r>
            <a:r>
              <a:rPr lang="ar-EG" sz="6600" b="1" dirty="0">
                <a:latin typeface="Arial" pitchFamily="34" charset="0"/>
                <a:ea typeface="Calibri" pitchFamily="34" charset="0"/>
                <a:cs typeface="Arial" pitchFamily="34" charset="0"/>
              </a:rPr>
              <a:t>ا</a:t>
            </a:r>
            <a:r>
              <a:rPr lang="ar-SA" sz="6600" b="1" dirty="0">
                <a:latin typeface="Arial" pitchFamily="34" charset="0"/>
                <a:ea typeface="Calibri" pitchFamily="34" charset="0"/>
                <a:cs typeface="Arial" pitchFamily="34" charset="0"/>
              </a:rPr>
              <a:t> بلاد الهجرة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534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أنا ساكن في بلاد الهجرة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وقلبي في بلادي أنا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ولولا حبي ليسوع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ماسيبتك</a:t>
            </a:r>
            <a:r>
              <a:rPr lang="ar-EG" sz="7200" b="1" dirty="0">
                <a:solidFill>
                  <a:srgbClr val="00582A"/>
                </a:solidFill>
              </a:rPr>
              <a:t> يا ديارنا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864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534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أنا ساكن في بلاد الهجرة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وقلبي في بلادي أنا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ولولا حبي ليسوع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ماسيبتك</a:t>
            </a:r>
            <a:r>
              <a:rPr lang="ar-EG" sz="7200" b="1" dirty="0">
                <a:solidFill>
                  <a:srgbClr val="00582A"/>
                </a:solidFill>
              </a:rPr>
              <a:t> يا ديارنا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12301"/>
            <a:ext cx="9982199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 </a:t>
            </a:r>
          </a:p>
          <a:p>
            <a:pPr algn="ctr" rtl="1"/>
            <a:r>
              <a:rPr lang="ar-EG" sz="7200" b="1" dirty="0"/>
              <a:t>من بلد المسيح أنا </a:t>
            </a:r>
            <a:r>
              <a:rPr lang="ar-EG" sz="7200" b="1" dirty="0" err="1"/>
              <a:t>جاي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وهو فخر بلادنا</a:t>
            </a:r>
          </a:p>
          <a:p>
            <a:pPr algn="ctr" rtl="1"/>
            <a:r>
              <a:rPr lang="ar-EG" sz="7200" b="1" dirty="0"/>
              <a:t>أصله من </a:t>
            </a:r>
            <a:r>
              <a:rPr lang="ar-EG" sz="7200" b="1" dirty="0" err="1"/>
              <a:t>السما</a:t>
            </a:r>
            <a:r>
              <a:rPr lang="ar-EG" sz="7200" b="1" dirty="0"/>
              <a:t> </a:t>
            </a:r>
            <a:r>
              <a:rPr lang="ar-EG" sz="7200" b="1" dirty="0" err="1"/>
              <a:t>ياناس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إيجي يخلصني أنا</a:t>
            </a:r>
          </a:p>
          <a:p>
            <a:pPr algn="ctr"/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534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أنا ساكن في بلاد الهجرة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وقلبي في بلادي أنا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ولولا حبي ليسوع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ماسيبتك</a:t>
            </a:r>
            <a:r>
              <a:rPr lang="ar-EG" sz="7200" b="1" dirty="0">
                <a:solidFill>
                  <a:srgbClr val="00582A"/>
                </a:solidFill>
              </a:rPr>
              <a:t> يا ديارنا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969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8501"/>
            <a:ext cx="9982199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 </a:t>
            </a:r>
          </a:p>
          <a:p>
            <a:pPr algn="ctr" rtl="1"/>
            <a:r>
              <a:rPr lang="ar-EG" sz="7200" b="1" dirty="0"/>
              <a:t>قابلني ربي وخلصني </a:t>
            </a:r>
          </a:p>
          <a:p>
            <a:pPr algn="ctr" rtl="1"/>
            <a:r>
              <a:rPr lang="ar-EG" sz="7200" b="1" dirty="0"/>
              <a:t>من عيش </a:t>
            </a:r>
            <a:r>
              <a:rPr lang="ar-EG" sz="7200" b="1" dirty="0" err="1"/>
              <a:t>الفنا</a:t>
            </a:r>
            <a:endParaRPr lang="ar-EG" sz="7200" b="1" dirty="0"/>
          </a:p>
          <a:p>
            <a:pPr algn="ctr" rtl="1"/>
            <a:r>
              <a:rPr lang="ar-EG" sz="7200" b="1" dirty="0"/>
              <a:t>وأعطاني حياة أبدية </a:t>
            </a:r>
          </a:p>
          <a:p>
            <a:pPr algn="ctr" rtl="1"/>
            <a:r>
              <a:rPr lang="ar-EG" sz="7200" b="1" dirty="0"/>
              <a:t>وملا قلبي حب وهنا</a:t>
            </a:r>
          </a:p>
          <a:p>
            <a:pPr algn="ctr" rtl="1"/>
            <a:endParaRPr lang="ar-EG" sz="7200" b="1" dirty="0"/>
          </a:p>
          <a:p>
            <a:pPr algn="ctr"/>
            <a:br>
              <a:rPr lang="ar-EG" sz="7200" b="1" dirty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534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أنا ساكن في بلاد الهجرة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وقلبي في بلادي أنا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ولولا حبي ليسوع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ماسيبتك</a:t>
            </a:r>
            <a:r>
              <a:rPr lang="ar-EG" sz="7200" b="1" dirty="0">
                <a:solidFill>
                  <a:srgbClr val="00582A"/>
                </a:solidFill>
              </a:rPr>
              <a:t> يا ديارنا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620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534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 </a:t>
            </a:r>
          </a:p>
          <a:p>
            <a:pPr algn="ctr" rtl="1"/>
            <a:r>
              <a:rPr lang="ar-EG" sz="7200" b="1" dirty="0"/>
              <a:t>وبإيماني انكشفت أسراري </a:t>
            </a:r>
          </a:p>
          <a:p>
            <a:pPr algn="ctr" rtl="1"/>
            <a:r>
              <a:rPr lang="ar-EG" sz="7200" b="1" dirty="0"/>
              <a:t>وشفت أتعاب وعنا</a:t>
            </a:r>
          </a:p>
          <a:p>
            <a:pPr algn="ctr" rtl="1"/>
            <a:r>
              <a:rPr lang="ar-EG" sz="7200" b="1" dirty="0"/>
              <a:t>ربي وعدني بكتابة </a:t>
            </a:r>
          </a:p>
          <a:p>
            <a:pPr algn="ctr" rtl="1"/>
            <a:r>
              <a:rPr lang="ar-EG" sz="7200" b="1" dirty="0"/>
              <a:t>أتعابك بحملها أنا</a:t>
            </a:r>
          </a:p>
          <a:p>
            <a:pPr algn="ctr"/>
            <a:br>
              <a:rPr lang="ar-EG" sz="7200" b="1" dirty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534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أنا ساكن في بلاد الهجرة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وقلبي في بلادي أنا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ولولا حبي ليسوع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ماسيبتك</a:t>
            </a:r>
            <a:r>
              <a:rPr lang="ar-EG" sz="7200" b="1" dirty="0">
                <a:solidFill>
                  <a:srgbClr val="00582A"/>
                </a:solidFill>
              </a:rPr>
              <a:t> يا ديارنا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615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8501"/>
            <a:ext cx="9982199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4- </a:t>
            </a:r>
          </a:p>
          <a:p>
            <a:pPr algn="ctr" rtl="1"/>
            <a:r>
              <a:rPr lang="ar-EG" sz="7200" b="1" dirty="0"/>
              <a:t>ويا جاي من عند الأهل </a:t>
            </a:r>
          </a:p>
          <a:p>
            <a:pPr algn="ctr" rtl="1"/>
            <a:r>
              <a:rPr lang="ar-EG" sz="7200" b="1" dirty="0"/>
              <a:t>وبلادي وأحبابنا</a:t>
            </a:r>
          </a:p>
          <a:p>
            <a:pPr algn="ctr" rtl="1"/>
            <a:r>
              <a:rPr lang="ar-EG" sz="7200" b="1" dirty="0"/>
              <a:t>خبرني عنهم </a:t>
            </a:r>
            <a:r>
              <a:rPr lang="ar-EG" sz="7200" b="1" dirty="0" err="1"/>
              <a:t>طمني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وخليلي في قلبي غنا</a:t>
            </a:r>
          </a:p>
          <a:p>
            <a:pPr algn="ctr" rtl="1"/>
            <a:endParaRPr lang="ar-EG" sz="7200" b="1" dirty="0"/>
          </a:p>
          <a:p>
            <a:pPr algn="ctr"/>
            <a:br>
              <a:rPr lang="ar-EG" sz="7200" b="1" dirty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1849</TotalTime>
  <Words>162</Words>
  <Application>Microsoft Office PowerPoint</Application>
  <PresentationFormat>عرض على الشاشة (4:3)</PresentationFormat>
  <Paragraphs>58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256</cp:revision>
  <dcterms:created xsi:type="dcterms:W3CDTF">2021-12-07T14:30:00Z</dcterms:created>
  <dcterms:modified xsi:type="dcterms:W3CDTF">2024-03-16T09:48:14Z</dcterms:modified>
</cp:coreProperties>
</file>