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95" r:id="rId4"/>
    <p:sldId id="396" r:id="rId5"/>
    <p:sldId id="397" r:id="rId6"/>
    <p:sldId id="404" r:id="rId7"/>
    <p:sldId id="405" r:id="rId8"/>
    <p:sldId id="400" r:id="rId9"/>
    <p:sldId id="401" r:id="rId10"/>
    <p:sldId id="406" r:id="rId11"/>
    <p:sldId id="40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404"/>
            <p14:sldId id="405"/>
            <p14:sldId id="400"/>
            <p14:sldId id="401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شاعر بيك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1761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(أنا شاعر بيك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شاعر بآلامك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حاسس</a:t>
            </a:r>
            <a:r>
              <a:rPr lang="ar-EG" sz="7200" b="1" dirty="0">
                <a:solidFill>
                  <a:srgbClr val="003300"/>
                </a:solidFill>
              </a:rPr>
              <a:t> بأنينك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 ده مرِّيت بيه)2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0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متساب في أحزانك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وحيد وسط آلامك)2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20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1761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(أنا شاعر بيك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شاعر بآلامك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حاسس</a:t>
            </a:r>
            <a:r>
              <a:rPr lang="ar-EG" sz="7200" b="1" dirty="0">
                <a:solidFill>
                  <a:srgbClr val="003300"/>
                </a:solidFill>
              </a:rPr>
              <a:t> بأنينك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 ده مرِّيت بيه)2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متساب في أحزانك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وحيد وسط آلامك)2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(ده أنا في الصليب </a:t>
            </a:r>
          </a:p>
          <a:p>
            <a:pPr algn="ctr"/>
            <a:r>
              <a:rPr lang="ar-EG" sz="7200" b="1" dirty="0"/>
              <a:t>ضربوني بالحربة</a:t>
            </a:r>
          </a:p>
          <a:p>
            <a:pPr algn="ctr"/>
            <a:r>
              <a:rPr lang="ar-EG" sz="7200" b="1" dirty="0"/>
              <a:t>ثقبوني بالمسامير </a:t>
            </a:r>
          </a:p>
          <a:p>
            <a:pPr algn="ctr"/>
            <a:r>
              <a:rPr lang="ar-EG" sz="7200" b="1" dirty="0"/>
              <a:t>تركوني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ده أنا في الصليب </a:t>
            </a:r>
          </a:p>
          <a:p>
            <a:pPr algn="ctr" rtl="1"/>
            <a:r>
              <a:rPr lang="ar-EG" sz="7200" b="1" dirty="0"/>
              <a:t>رفعوني ع الخشبة</a:t>
            </a:r>
          </a:p>
          <a:p>
            <a:pPr algn="ctr" rtl="1"/>
            <a:r>
              <a:rPr lang="ar-EG" sz="7200" b="1" dirty="0"/>
              <a:t>عرّوني </a:t>
            </a:r>
            <a:r>
              <a:rPr lang="ar-EG" sz="7200" b="1" dirty="0" err="1"/>
              <a:t>وهانوني</a:t>
            </a:r>
            <a:endParaRPr lang="ar-EG" sz="7200" b="1" dirty="0"/>
          </a:p>
          <a:p>
            <a:pPr algn="ctr" rtl="1"/>
            <a:r>
              <a:rPr lang="ar-EG" sz="7200" b="1" dirty="0"/>
              <a:t> صلبوني)2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81761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(أنا شاعر بيك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شاعر بآلامك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حاسس</a:t>
            </a:r>
            <a:r>
              <a:rPr lang="ar-EG" sz="7200" b="1" dirty="0">
                <a:solidFill>
                  <a:srgbClr val="003300"/>
                </a:solidFill>
              </a:rPr>
              <a:t> بأنينك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 ده مرِّيت بيه)2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767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متساب في أحزانك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أوعاك تفتكر إنك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وحيد وسط آلامك)2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531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2- </a:t>
            </a:r>
          </a:p>
          <a:p>
            <a:pPr algn="ctr"/>
            <a:r>
              <a:rPr lang="ar-EG" sz="8000" b="1" dirty="0"/>
              <a:t>(ده أنت محبوب </a:t>
            </a:r>
          </a:p>
          <a:p>
            <a:pPr algn="ctr"/>
            <a:r>
              <a:rPr lang="ar-EG" sz="8000" b="1" dirty="0"/>
              <a:t>على كفي أنا نقشتك</a:t>
            </a:r>
          </a:p>
          <a:p>
            <a:pPr algn="ctr"/>
            <a:r>
              <a:rPr lang="ar-EG" sz="8000" b="1" dirty="0"/>
              <a:t>تحت جناحي سترتك </a:t>
            </a:r>
          </a:p>
          <a:p>
            <a:pPr algn="ctr"/>
            <a:r>
              <a:rPr lang="ar-EG" sz="8000" b="1" dirty="0" err="1"/>
              <a:t>هاتخاف</a:t>
            </a:r>
            <a:r>
              <a:rPr lang="ar-EG" sz="8000" b="1" dirty="0"/>
              <a:t> من إيه</a:t>
            </a:r>
            <a:endParaRPr lang="ar-EG" sz="9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ده أنت ممسوك </a:t>
            </a:r>
          </a:p>
          <a:p>
            <a:pPr algn="ctr" rtl="1"/>
            <a:r>
              <a:rPr lang="ar-EG" sz="7200" b="1" dirty="0"/>
              <a:t>بذراعي القديرة</a:t>
            </a:r>
          </a:p>
          <a:p>
            <a:pPr algn="ctr" rtl="1"/>
            <a:r>
              <a:rPr lang="ar-EG" sz="7200" b="1" dirty="0"/>
              <a:t>أنا راعي الحظيرة </a:t>
            </a:r>
          </a:p>
          <a:p>
            <a:pPr algn="ctr" rtl="1"/>
            <a:r>
              <a:rPr lang="ar-EG" sz="7200" b="1" dirty="0"/>
              <a:t>يا غالي)2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</TotalTime>
  <Words>160</Words>
  <Application>Microsoft Office PowerPoint</Application>
  <PresentationFormat>عرض على الشاشة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2024-02-06T09:38:20Z</dcterms:modified>
</cp:coreProperties>
</file>