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97" r:id="rId4"/>
    <p:sldId id="395" r:id="rId5"/>
    <p:sldId id="3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7"/>
            <p14:sldId id="395"/>
            <p14:sldId id="3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صَــابر لِيك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5650"/>
            <a:ext cx="9982199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8000" b="1" dirty="0"/>
              <a:t>أنا صَـــــابر لِيك</a:t>
            </a:r>
          </a:p>
          <a:p>
            <a:pPr algn="ctr">
              <a:spcBef>
                <a:spcPts val="1800"/>
              </a:spcBef>
            </a:pPr>
            <a:r>
              <a:rPr lang="ar-EG" sz="8000" b="1" dirty="0" err="1"/>
              <a:t>وِمِستَنِّيـــــك</a:t>
            </a:r>
            <a:br>
              <a:rPr lang="ar-EG" sz="8000" b="1" dirty="0"/>
            </a:br>
            <a:r>
              <a:rPr lang="ar-EG" sz="8000" b="1" dirty="0"/>
              <a:t>وِرَجَائي وِأمَلِـي</a:t>
            </a:r>
          </a:p>
          <a:p>
            <a:pPr algn="ctr">
              <a:spcBef>
                <a:spcPts val="1800"/>
              </a:spcBef>
            </a:pPr>
            <a:r>
              <a:rPr lang="ar-EG" sz="8000" b="1" dirty="0" err="1"/>
              <a:t>حَاطِطهُم</a:t>
            </a:r>
            <a:r>
              <a:rPr lang="ar-EG" sz="8000" b="1" dirty="0"/>
              <a:t> فِيك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8000" b="1" dirty="0" err="1"/>
              <a:t>لأ</a:t>
            </a:r>
            <a:r>
              <a:rPr lang="ar-EG" sz="8000" b="1" dirty="0"/>
              <a:t> مُش في النَّاس</a:t>
            </a:r>
          </a:p>
          <a:p>
            <a:pPr algn="ctr">
              <a:spcBef>
                <a:spcPts val="1800"/>
              </a:spcBef>
            </a:pPr>
            <a:r>
              <a:rPr lang="ar-EG" sz="8000" b="1" dirty="0"/>
              <a:t>وَلا في المَال</a:t>
            </a:r>
            <a:br>
              <a:rPr lang="ar-EG" sz="8000" b="1" dirty="0"/>
            </a:br>
            <a:r>
              <a:rPr lang="ar-EG" sz="8000" b="1" dirty="0"/>
              <a:t>وَلا في القُدرَة </a:t>
            </a:r>
          </a:p>
          <a:p>
            <a:pPr algn="ctr">
              <a:spcBef>
                <a:spcPts val="1800"/>
              </a:spcBef>
            </a:pPr>
            <a:r>
              <a:rPr lang="ar-EG" sz="8000" b="1" dirty="0"/>
              <a:t>وَلا في القُـــوَّة</a:t>
            </a: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/>
              <a:t>دا</a:t>
            </a:r>
            <a:r>
              <a:rPr lang="ar-SA" sz="8000" b="1" dirty="0"/>
              <a:t> أنا عِيني عَليك </a:t>
            </a:r>
            <a:endParaRPr lang="ar-EG" sz="8000" b="1" dirty="0"/>
          </a:p>
          <a:p>
            <a:pPr algn="ctr" rtl="1"/>
            <a:r>
              <a:rPr lang="ar-SA" sz="8000" b="1" dirty="0"/>
              <a:t>وِاِنتِظارِي لِيك</a:t>
            </a:r>
            <a:br>
              <a:rPr lang="ar-SA" sz="8000" b="1" dirty="0"/>
            </a:br>
            <a:r>
              <a:rPr lang="ar-SA" sz="8000" b="1" dirty="0"/>
              <a:t>وَحدَك يا حَبيبي</a:t>
            </a:r>
            <a:endParaRPr lang="ar-EG" sz="8000" b="1" dirty="0"/>
          </a:p>
          <a:p>
            <a:pPr algn="ctr" rtl="1"/>
            <a:r>
              <a:rPr lang="ar-SA" sz="8000" b="1" dirty="0"/>
              <a:t>اِتِّكالـــــي عَلِيك</a:t>
            </a: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(وَحدَك تُنصُرني </a:t>
            </a:r>
            <a:endParaRPr lang="ar-EG" sz="8000" b="1" dirty="0"/>
          </a:p>
          <a:p>
            <a:pPr algn="ctr" rtl="1"/>
            <a:r>
              <a:rPr lang="ar-SA" sz="8000" b="1" dirty="0"/>
              <a:t>وِتِرفَع رَاسِـ</a:t>
            </a:r>
            <a:r>
              <a:rPr lang="ar-EG" sz="8000" b="1" dirty="0"/>
              <a:t>ـــ</a:t>
            </a:r>
            <a:r>
              <a:rPr lang="ar-SA" sz="8000" b="1" dirty="0"/>
              <a:t>ي</a:t>
            </a:r>
            <a:br>
              <a:rPr lang="ar-SA" sz="8000" b="1" dirty="0"/>
            </a:br>
            <a:r>
              <a:rPr lang="ar-SA" sz="8000" b="1" dirty="0"/>
              <a:t>وِتِحفَظ حَقِّ</a:t>
            </a:r>
            <a:r>
              <a:rPr lang="ar-EG" sz="8000" b="1" dirty="0"/>
              <a:t>ــــــ</a:t>
            </a:r>
            <a:r>
              <a:rPr lang="ar-SA" sz="8000" b="1" dirty="0"/>
              <a:t>ي </a:t>
            </a:r>
            <a:endParaRPr lang="ar-EG" sz="8000" b="1" dirty="0"/>
          </a:p>
          <a:p>
            <a:pPr algn="ctr" rtl="1"/>
            <a:r>
              <a:rPr lang="ar-SA" sz="8000" b="1" dirty="0" err="1"/>
              <a:t>دَا</a:t>
            </a:r>
            <a:r>
              <a:rPr lang="ar-SA" sz="8000" b="1" dirty="0"/>
              <a:t> </a:t>
            </a:r>
            <a:r>
              <a:rPr lang="ar-SA" sz="8000" b="1" dirty="0" err="1"/>
              <a:t>إنتَ</a:t>
            </a:r>
            <a:r>
              <a:rPr lang="ar-SA" sz="8000" b="1" dirty="0"/>
              <a:t> خَلاصِــــي)2</a:t>
            </a:r>
            <a:br>
              <a:rPr lang="ar-SA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</TotalTime>
  <Words>58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2024-03-18T14:24:58Z</dcterms:modified>
</cp:coreProperties>
</file>