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04" r:id="rId3"/>
    <p:sldId id="403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4"/>
            <p14:sldId id="403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1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طالب حضورك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ما لم ترَ عين </a:t>
            </a:r>
          </a:p>
          <a:p>
            <a:pPr algn="ctr" rtl="1"/>
            <a:r>
              <a:rPr lang="ar-EG" sz="8000" b="1" dirty="0"/>
              <a:t>أو تسمع بيه آذان</a:t>
            </a:r>
          </a:p>
          <a:p>
            <a:pPr algn="ctr" rtl="1"/>
            <a:r>
              <a:rPr lang="ar-EG" sz="8000" b="1" dirty="0"/>
              <a:t>أو يخطُر ببال </a:t>
            </a:r>
          </a:p>
          <a:p>
            <a:pPr algn="ctr" rtl="1"/>
            <a:r>
              <a:rPr lang="ar-EG" sz="8000" b="1" dirty="0"/>
              <a:t>حبَّك يا حبيب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493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(أنا طالِب حُضورَك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ولذِّة رضاك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تملاني بنورك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بالقرب معاك)2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37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يا نهر سباحه </a:t>
            </a:r>
          </a:p>
          <a:p>
            <a:pPr algn="ctr" rtl="1"/>
            <a:r>
              <a:rPr lang="ar-EG" sz="7200" b="1" dirty="0"/>
              <a:t>بيت خمر وراحه</a:t>
            </a:r>
          </a:p>
          <a:p>
            <a:pPr algn="ctr" rtl="1"/>
            <a:r>
              <a:rPr lang="ar-EG" sz="7200" b="1" dirty="0"/>
              <a:t>يا محوِّل </a:t>
            </a:r>
            <a:r>
              <a:rPr lang="ar-EG" sz="7200" b="1" dirty="0" err="1"/>
              <a:t>المناحه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 قلبي </a:t>
            </a:r>
            <a:r>
              <a:rPr lang="ar-EG" sz="7200" b="1" dirty="0" err="1"/>
              <a:t>بإيديك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37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لا للرُّكبتين </a:t>
            </a:r>
          </a:p>
          <a:p>
            <a:pPr algn="ctr" rtl="1"/>
            <a:r>
              <a:rPr lang="ar-EG" sz="8000" b="1" dirty="0"/>
              <a:t>ولا للحقوين</a:t>
            </a:r>
          </a:p>
          <a:p>
            <a:pPr algn="ctr" rtl="1"/>
            <a:r>
              <a:rPr lang="ar-EG" sz="8000" b="1" dirty="0"/>
              <a:t>بل بقُرب قلبَك </a:t>
            </a:r>
          </a:p>
          <a:p>
            <a:pPr algn="ctr" rtl="1"/>
            <a:r>
              <a:rPr lang="ar-EG" sz="8000" b="1" dirty="0"/>
              <a:t>عبَّرني إلِيك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6652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(أنا طالِب حُضورَك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ولذِّة رضاك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تملاني بنورك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بالقرب معاك)2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986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(أنا طالِب حُضورَك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ولذِّة رضاك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تملاني بنورك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بالقرب معاك)2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65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أنا طالِب اتغيَّر </a:t>
            </a:r>
          </a:p>
          <a:p>
            <a:pPr algn="ctr" rtl="1"/>
            <a:r>
              <a:rPr lang="ar-EG" sz="7200" b="1" dirty="0"/>
              <a:t>لشخصَك اتغيَّر</a:t>
            </a:r>
          </a:p>
          <a:p>
            <a:pPr algn="ctr" rtl="1"/>
            <a:r>
              <a:rPr lang="ar-EG" sz="7200" b="1" dirty="0"/>
              <a:t>وان كان حبِّي صغيَّر </a:t>
            </a:r>
          </a:p>
          <a:p>
            <a:pPr algn="ctr" rtl="1"/>
            <a:r>
              <a:rPr lang="ar-EG" sz="7200" b="1" dirty="0"/>
              <a:t>لمسِتَك ترويه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قلبي ها يستنَّاك </a:t>
            </a:r>
          </a:p>
          <a:p>
            <a:pPr algn="ctr" rtl="1"/>
            <a:r>
              <a:rPr lang="ar-EG" sz="8000" b="1" dirty="0"/>
              <a:t>طلبُه يكون معاك</a:t>
            </a:r>
          </a:p>
          <a:p>
            <a:pPr algn="ctr" rtl="1"/>
            <a:r>
              <a:rPr lang="ar-EG" sz="8000" b="1" dirty="0"/>
              <a:t>حبَّك لا سِواك </a:t>
            </a:r>
          </a:p>
          <a:p>
            <a:pPr algn="ctr" rtl="1"/>
            <a:r>
              <a:rPr lang="ar-EG" sz="8000" b="1" dirty="0"/>
              <a:t>هو اللِّي ها يشفيه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65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(أنا طالِب حُضورَك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ولذِّة رضاك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تملاني بنورك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بالقرب معاك)2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88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قُربك مجد </a:t>
            </a:r>
            <a:r>
              <a:rPr lang="ar-EG" sz="7200" b="1" dirty="0" err="1"/>
              <a:t>تاني</a:t>
            </a:r>
            <a:endParaRPr lang="ar-EG" sz="7200" b="1" dirty="0"/>
          </a:p>
          <a:p>
            <a:pPr algn="ctr" rtl="1"/>
            <a:r>
              <a:rPr lang="ar-EG" sz="7200" b="1" dirty="0"/>
              <a:t>في عِشرتك أغاني</a:t>
            </a:r>
          </a:p>
          <a:p>
            <a:pPr algn="ctr" rtl="1"/>
            <a:r>
              <a:rPr lang="ar-EG" sz="7200" b="1" dirty="0"/>
              <a:t>حبَّك ليه معاني</a:t>
            </a:r>
          </a:p>
          <a:p>
            <a:pPr algn="ctr" rtl="1"/>
            <a:r>
              <a:rPr lang="ar-EG" sz="7200" b="1" dirty="0"/>
              <a:t>قلبي </a:t>
            </a:r>
            <a:r>
              <a:rPr lang="ar-EG" sz="7200" b="1" dirty="0" err="1"/>
              <a:t>بيتهجَّاه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438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جلسه بين إيديك</a:t>
            </a:r>
          </a:p>
          <a:p>
            <a:pPr algn="ctr" rtl="1"/>
            <a:r>
              <a:rPr lang="ar-EG" sz="8000" b="1"/>
              <a:t>وسجودي لديك</a:t>
            </a:r>
          </a:p>
          <a:p>
            <a:pPr algn="ctr" rtl="1"/>
            <a:r>
              <a:rPr lang="ar-EG" sz="8000" b="1"/>
              <a:t>نظره من عينيك</a:t>
            </a:r>
          </a:p>
          <a:p>
            <a:pPr algn="ctr" rtl="1"/>
            <a:r>
              <a:rPr lang="ar-EG" sz="8000" b="1"/>
              <a:t>كل ما اتمنَّاه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96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032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(أنا طالِب حُضورَك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ولذِّة رضاك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تملاني بنورك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بالقرب معاك)2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207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6574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يا أبرع جمال </a:t>
            </a:r>
          </a:p>
          <a:p>
            <a:pPr algn="ctr" rtl="1"/>
            <a:r>
              <a:rPr lang="ar-EG" sz="7200" b="1" dirty="0"/>
              <a:t>ليك مجد وجلال</a:t>
            </a:r>
          </a:p>
          <a:p>
            <a:pPr algn="ctr" rtl="1"/>
            <a:r>
              <a:rPr lang="ar-EG" sz="7200" b="1" dirty="0"/>
              <a:t>حبَّك فاق الخيال </a:t>
            </a:r>
          </a:p>
          <a:p>
            <a:pPr algn="ctr" rtl="1"/>
            <a:r>
              <a:rPr lang="ar-EG" sz="7200" b="1" dirty="0"/>
              <a:t>عنوانه الصَّليب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33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182</Words>
  <Application>Microsoft Office PowerPoint</Application>
  <PresentationFormat>عرض على الشاشة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2024-02-06T09:48:44Z</dcterms:modified>
</cp:coreProperties>
</file>