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5" r:id="rId2"/>
    <p:sldId id="404" r:id="rId3"/>
    <p:sldId id="403" r:id="rId4"/>
    <p:sldId id="412" r:id="rId5"/>
    <p:sldId id="413" r:id="rId6"/>
    <p:sldId id="414" r:id="rId7"/>
    <p:sldId id="415" r:id="rId8"/>
    <p:sldId id="416" r:id="rId9"/>
    <p:sldId id="417" r:id="rId10"/>
    <p:sldId id="418" r:id="rId11"/>
    <p:sldId id="419" r:id="rId12"/>
    <p:sldId id="420" r:id="rId13"/>
    <p:sldId id="421" r:id="rId14"/>
    <p:sldId id="422" r:id="rId15"/>
    <p:sldId id="29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4"/>
            <p14:sldId id="403"/>
            <p14:sldId id="412"/>
            <p14:sldId id="413"/>
            <p14:sldId id="414"/>
            <p14:sldId id="415"/>
            <p14:sldId id="416"/>
            <p14:sldId id="417"/>
            <p14:sldId id="418"/>
            <p14:sldId id="419"/>
            <p14:sldId id="420"/>
            <p14:sldId id="421"/>
            <p14:sldId id="42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2" d="100"/>
          <a:sy n="62" d="100"/>
        </p:scale>
        <p:origin x="144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طالب حضورك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144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ما لم ترَ عين </a:t>
            </a:r>
          </a:p>
          <a:p>
            <a:pPr algn="ctr" rtl="1"/>
            <a:r>
              <a:rPr lang="ar-EG" sz="8000" b="1" dirty="0"/>
              <a:t>أو تسمع بيه آذان</a:t>
            </a:r>
          </a:p>
          <a:p>
            <a:pPr algn="ctr" rtl="1"/>
            <a:r>
              <a:rPr lang="ar-EG" sz="8000" b="1" dirty="0"/>
              <a:t>أو يخطُر ببال </a:t>
            </a:r>
          </a:p>
          <a:p>
            <a:pPr algn="ctr" rtl="1"/>
            <a:r>
              <a:rPr lang="ar-EG" sz="8000" b="1" dirty="0"/>
              <a:t>حبَّك يا حبيب</a:t>
            </a:r>
            <a:endParaRPr lang="en-US" sz="13800" b="1" dirty="0"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54934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103259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(أنا طالِب حُضورَك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ولذِّة رضاك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تملاني بنورك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بالقرب معاك)2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en-US" sz="199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65372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46574"/>
            <a:ext cx="9982199" cy="7402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4- </a:t>
            </a:r>
          </a:p>
          <a:p>
            <a:pPr algn="ctr" rtl="1"/>
            <a:r>
              <a:rPr lang="ar-EG" sz="7200" b="1" dirty="0"/>
              <a:t>يا نهر سباحه </a:t>
            </a:r>
          </a:p>
          <a:p>
            <a:pPr algn="ctr" rtl="1"/>
            <a:r>
              <a:rPr lang="ar-EG" sz="7200" b="1" dirty="0"/>
              <a:t>بيت خمر وراحه</a:t>
            </a:r>
          </a:p>
          <a:p>
            <a:pPr algn="ctr" rtl="1"/>
            <a:r>
              <a:rPr lang="ar-EG" sz="7200" b="1" dirty="0"/>
              <a:t>يا محوِّل </a:t>
            </a:r>
            <a:r>
              <a:rPr lang="ar-EG" sz="7200" b="1" dirty="0" err="1"/>
              <a:t>المناحه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ف قلبي </a:t>
            </a:r>
            <a:r>
              <a:rPr lang="ar-EG" sz="7200" b="1" dirty="0" err="1"/>
              <a:t>بإيديك</a:t>
            </a:r>
            <a:br>
              <a:rPr lang="ar-EG" sz="7200" b="1" dirty="0"/>
            </a:br>
            <a:endParaRPr lang="en-US" sz="11500" b="1" dirty="0"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393792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144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لا للرُّكبتين </a:t>
            </a:r>
          </a:p>
          <a:p>
            <a:pPr algn="ctr" rtl="1"/>
            <a:r>
              <a:rPr lang="ar-EG" sz="8000" b="1" dirty="0"/>
              <a:t>ولا للحقوين</a:t>
            </a:r>
          </a:p>
          <a:p>
            <a:pPr algn="ctr" rtl="1"/>
            <a:r>
              <a:rPr lang="ar-EG" sz="8000" b="1" dirty="0"/>
              <a:t>بل بقُرب قلبَك </a:t>
            </a:r>
          </a:p>
          <a:p>
            <a:pPr algn="ctr" rtl="1"/>
            <a:r>
              <a:rPr lang="ar-EG" sz="8000" b="1" dirty="0"/>
              <a:t>عبَّرني إلِيك</a:t>
            </a:r>
            <a:endParaRPr lang="en-US" sz="13800" b="1" dirty="0"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066521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103259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(أنا طالِب حُضورَك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ولذِّة رضاك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تملاني بنورك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بالقرب معاك)2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en-US" sz="199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198661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103259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(أنا طالِب حُضورَك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ولذِّة رضاك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تملاني بنورك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بالقرب معاك)2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en-US" sz="199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46574"/>
            <a:ext cx="9982199" cy="7402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 </a:t>
            </a:r>
          </a:p>
          <a:p>
            <a:pPr algn="ctr" rtl="1"/>
            <a:r>
              <a:rPr lang="ar-EG" sz="7200" b="1" dirty="0"/>
              <a:t>أنا طالِب اتغيَّر </a:t>
            </a:r>
          </a:p>
          <a:p>
            <a:pPr algn="ctr" rtl="1"/>
            <a:r>
              <a:rPr lang="ar-EG" sz="7200" b="1" dirty="0"/>
              <a:t>لشخصَك اتغيَّر</a:t>
            </a:r>
          </a:p>
          <a:p>
            <a:pPr algn="ctr" rtl="1"/>
            <a:r>
              <a:rPr lang="ar-EG" sz="7200" b="1" dirty="0"/>
              <a:t>وان كان حبِّي صغيَّر </a:t>
            </a:r>
          </a:p>
          <a:p>
            <a:pPr algn="ctr" rtl="1"/>
            <a:r>
              <a:rPr lang="ar-EG" sz="7200" b="1" dirty="0"/>
              <a:t>لمسِتَك ترويه</a:t>
            </a:r>
            <a:br>
              <a:rPr lang="ar-EG" sz="7200" b="1" dirty="0"/>
            </a:br>
            <a:endParaRPr lang="en-US" sz="115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144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قلبي ها يستنَّاك </a:t>
            </a:r>
          </a:p>
          <a:p>
            <a:pPr algn="ctr" rtl="1"/>
            <a:r>
              <a:rPr lang="ar-EG" sz="8000" b="1" dirty="0"/>
              <a:t>طلبُه يكون معاك</a:t>
            </a:r>
          </a:p>
          <a:p>
            <a:pPr algn="ctr" rtl="1"/>
            <a:r>
              <a:rPr lang="ar-EG" sz="8000" b="1" dirty="0"/>
              <a:t>حبَّك لا سِواك </a:t>
            </a:r>
          </a:p>
          <a:p>
            <a:pPr algn="ctr" rtl="1"/>
            <a:r>
              <a:rPr lang="ar-EG" sz="8000" b="1" dirty="0"/>
              <a:t>هو اللِّي ها يشفيه</a:t>
            </a:r>
            <a:endParaRPr lang="en-US" sz="13800" b="1" dirty="0"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62656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103259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(أنا طالِب حُضورَك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ولذِّة رضاك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تملاني بنورك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بالقرب معاك)2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en-US" sz="199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33889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048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 </a:t>
            </a:r>
          </a:p>
          <a:p>
            <a:pPr algn="ctr" rtl="1"/>
            <a:r>
              <a:rPr lang="ar-EG" sz="7200" b="1" dirty="0"/>
              <a:t>قُربك مجد </a:t>
            </a:r>
            <a:r>
              <a:rPr lang="ar-EG" sz="7200" b="1" dirty="0" err="1"/>
              <a:t>تاني</a:t>
            </a:r>
            <a:endParaRPr lang="ar-EG" sz="7200" b="1" dirty="0"/>
          </a:p>
          <a:p>
            <a:pPr algn="ctr" rtl="1"/>
            <a:r>
              <a:rPr lang="ar-EG" sz="7200" b="1" dirty="0"/>
              <a:t>في عِشرتك أغاني</a:t>
            </a:r>
          </a:p>
          <a:p>
            <a:pPr algn="ctr" rtl="1"/>
            <a:r>
              <a:rPr lang="ar-EG" sz="7200" b="1" dirty="0"/>
              <a:t>حبَّك ليه معاني</a:t>
            </a:r>
          </a:p>
          <a:p>
            <a:pPr algn="ctr" rtl="1"/>
            <a:r>
              <a:rPr lang="ar-EG" sz="7200" b="1" dirty="0"/>
              <a:t>قلبي </a:t>
            </a:r>
            <a:r>
              <a:rPr lang="ar-EG" sz="7200" b="1" dirty="0" err="1"/>
              <a:t>بيتهجَّاه</a:t>
            </a:r>
            <a:endParaRPr lang="en-US" sz="11500" b="1" dirty="0"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44384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144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/>
              <a:t>جلسه بين إيديك</a:t>
            </a:r>
          </a:p>
          <a:p>
            <a:pPr algn="ctr" rtl="1"/>
            <a:r>
              <a:rPr lang="ar-EG" sz="8000" b="1"/>
              <a:t>وسجودي لديك</a:t>
            </a:r>
          </a:p>
          <a:p>
            <a:pPr algn="ctr" rtl="1"/>
            <a:r>
              <a:rPr lang="ar-EG" sz="8000" b="1"/>
              <a:t>نظره من عينيك</a:t>
            </a:r>
          </a:p>
          <a:p>
            <a:pPr algn="ctr" rtl="1"/>
            <a:r>
              <a:rPr lang="ar-EG" sz="8000" b="1"/>
              <a:t>كل ما اتمنَّاه</a:t>
            </a:r>
            <a:endParaRPr lang="en-US" sz="13800" b="1" dirty="0"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45968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103259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(أنا طالِب حُضورَك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ولذِّة رضاك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تملاني بنورك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بالقرب معاك)2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en-US" sz="199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42076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46574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 </a:t>
            </a:r>
          </a:p>
          <a:p>
            <a:pPr algn="ctr" rtl="1"/>
            <a:r>
              <a:rPr lang="ar-EG" sz="7200" b="1" dirty="0"/>
              <a:t>يا أبرع جمال </a:t>
            </a:r>
          </a:p>
          <a:p>
            <a:pPr algn="ctr" rtl="1"/>
            <a:r>
              <a:rPr lang="ar-EG" sz="7200" b="1" dirty="0"/>
              <a:t>ليك مجد وجلال</a:t>
            </a:r>
          </a:p>
          <a:p>
            <a:pPr algn="ctr" rtl="1"/>
            <a:r>
              <a:rPr lang="ar-EG" sz="7200" b="1" dirty="0"/>
              <a:t>حبَّك فاق الخيال </a:t>
            </a:r>
          </a:p>
          <a:p>
            <a:pPr algn="ctr" rtl="1"/>
            <a:r>
              <a:rPr lang="ar-EG" sz="7200" b="1" dirty="0"/>
              <a:t>عنوانه الصَّليب</a:t>
            </a:r>
            <a:endParaRPr lang="en-US" sz="11500" b="1" dirty="0"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01338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1831</TotalTime>
  <Words>182</Words>
  <Application>Microsoft Office PowerPoint</Application>
  <PresentationFormat>عرض على الشاشة (4:3)</PresentationFormat>
  <Paragraphs>63</Paragraphs>
  <Slides>15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246</cp:revision>
  <dcterms:created xsi:type="dcterms:W3CDTF">2021-12-07T14:30:00Z</dcterms:created>
  <dcterms:modified xsi:type="dcterms:W3CDTF">2024-02-06T09:48:44Z</dcterms:modified>
</cp:coreProperties>
</file>