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47" r:id="rId4"/>
    <p:sldId id="274" r:id="rId5"/>
    <p:sldId id="363" r:id="rId6"/>
    <p:sldId id="364" r:id="rId7"/>
    <p:sldId id="365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67" d="100"/>
          <a:sy n="67" d="100"/>
        </p:scale>
        <p:origin x="104" y="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81000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8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ترنيمة</a:t>
            </a:r>
          </a:p>
          <a:p>
            <a:pPr algn="ctr" rtl="1"/>
            <a:r>
              <a:rPr lang="ar-SA" sz="8000" b="1" dirty="0"/>
              <a:t>أنا محتاج لمسة روحك </a:t>
            </a:r>
            <a:endParaRPr lang="en-US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858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أنا محتاج لمسة روحك </a:t>
            </a:r>
            <a:endParaRPr lang="en-US" sz="8000" b="1" dirty="0"/>
          </a:p>
          <a:p>
            <a:pPr algn="ctr" rtl="1"/>
            <a:r>
              <a:rPr lang="ar-SA" sz="8000" b="1" dirty="0"/>
              <a:t>ت</a:t>
            </a:r>
            <a:r>
              <a:rPr lang="ar-EG" sz="8000" b="1" dirty="0"/>
              <a:t>ــــ</a:t>
            </a:r>
            <a:r>
              <a:rPr lang="ar-SA" sz="8000" b="1" dirty="0"/>
              <a:t>غ</a:t>
            </a:r>
            <a:r>
              <a:rPr lang="ar-EG" sz="8000" b="1" dirty="0"/>
              <a:t>ـــ</a:t>
            </a:r>
            <a:r>
              <a:rPr lang="ar-SA" sz="8000" b="1" dirty="0"/>
              <a:t>ي</a:t>
            </a:r>
            <a:r>
              <a:rPr lang="ar-EG" sz="8000" b="1" dirty="0"/>
              <a:t>ـــــ</a:t>
            </a:r>
            <a:r>
              <a:rPr lang="ar-SA" sz="8000" b="1" dirty="0"/>
              <a:t>رن</a:t>
            </a:r>
            <a:r>
              <a:rPr lang="ar-EG" sz="8000" b="1" dirty="0"/>
              <a:t>ـــ</a:t>
            </a:r>
            <a:r>
              <a:rPr lang="ar-SA" sz="8000" b="1" dirty="0"/>
              <a:t>ي</a:t>
            </a:r>
            <a:r>
              <a:rPr lang="ar-EG" sz="8000" b="1" dirty="0"/>
              <a:t> </a:t>
            </a:r>
          </a:p>
          <a:p>
            <a:pPr algn="ctr" rtl="1"/>
            <a:r>
              <a:rPr lang="ar-SA" sz="8000" b="1" dirty="0"/>
              <a:t>وأنا محتاج يا يسوع دمك</a:t>
            </a:r>
            <a:endParaRPr lang="ar-EG" sz="8000" b="1" dirty="0"/>
          </a:p>
          <a:p>
            <a:pPr algn="ctr" rtl="1"/>
            <a:r>
              <a:rPr lang="ar-SA" sz="8000" b="1" dirty="0"/>
              <a:t> ي</a:t>
            </a:r>
            <a:r>
              <a:rPr lang="ar-EG" sz="8000" b="1" dirty="0"/>
              <a:t>ـــ</a:t>
            </a:r>
            <a:r>
              <a:rPr lang="ar-SA" sz="8000" b="1" dirty="0"/>
              <a:t>ط</a:t>
            </a:r>
            <a:r>
              <a:rPr lang="ar-EG" sz="8000" b="1" dirty="0"/>
              <a:t>ــ</a:t>
            </a:r>
            <a:r>
              <a:rPr lang="ar-SA" sz="8000" b="1" dirty="0"/>
              <a:t>ه</a:t>
            </a:r>
            <a:r>
              <a:rPr lang="ar-EG" sz="8000" b="1" dirty="0"/>
              <a:t>ـــ</a:t>
            </a:r>
            <a:r>
              <a:rPr lang="ar-SA" sz="8000" b="1" dirty="0"/>
              <a:t>رن</a:t>
            </a:r>
            <a:r>
              <a:rPr lang="ar-EG" sz="8000" b="1" dirty="0"/>
              <a:t>ــي (2)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3668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و</a:t>
            </a:r>
            <a:r>
              <a:rPr lang="ar-EG" sz="7200" b="1" dirty="0"/>
              <a:t> </a:t>
            </a:r>
            <a:r>
              <a:rPr lang="ar-SA" sz="7200" b="1" dirty="0"/>
              <a:t>أنا ل</a:t>
            </a:r>
            <a:r>
              <a:rPr lang="ar-EG" sz="7200" b="1" dirty="0"/>
              <a:t>ـ</a:t>
            </a:r>
            <a:r>
              <a:rPr lang="ar-SA" sz="7200" b="1" dirty="0"/>
              <a:t>م</a:t>
            </a:r>
            <a:r>
              <a:rPr lang="ar-EG" sz="7200" b="1" dirty="0"/>
              <a:t>َّ</a:t>
            </a:r>
            <a:r>
              <a:rPr lang="ar-SA" sz="7200" b="1" dirty="0"/>
              <a:t>ا</a:t>
            </a:r>
            <a:r>
              <a:rPr lang="ar-EG" sz="7200" b="1" dirty="0"/>
              <a:t> </a:t>
            </a:r>
            <a:r>
              <a:rPr lang="ar-SA" sz="7200" b="1" dirty="0"/>
              <a:t>ه</a:t>
            </a:r>
            <a:r>
              <a:rPr lang="ar-EG" sz="7200" b="1" dirty="0"/>
              <a:t>آ</a:t>
            </a:r>
            <a:r>
              <a:rPr lang="ar-SA" sz="7200" b="1" dirty="0"/>
              <a:t>ج</a:t>
            </a:r>
            <a:r>
              <a:rPr lang="ar-EG" sz="7200" b="1" dirty="0"/>
              <a:t>ـ</a:t>
            </a:r>
            <a:r>
              <a:rPr lang="ar-SA" sz="7200" b="1" dirty="0"/>
              <a:t>ي و</a:t>
            </a:r>
            <a:r>
              <a:rPr lang="ar-EG" sz="7200" b="1" dirty="0"/>
              <a:t>أ</a:t>
            </a:r>
            <a:r>
              <a:rPr lang="ar-SA" sz="7200" b="1" dirty="0"/>
              <a:t>شوف</a:t>
            </a:r>
            <a:r>
              <a:rPr lang="ar-EG" sz="7200" b="1" dirty="0"/>
              <a:t>ـ</a:t>
            </a:r>
            <a:r>
              <a:rPr lang="ar-SA" sz="7200" b="1" dirty="0"/>
              <a:t>ك</a:t>
            </a:r>
            <a:endParaRPr lang="en-US" sz="7200" b="1" dirty="0"/>
          </a:p>
          <a:p>
            <a:pPr algn="ctr" rtl="1"/>
            <a:r>
              <a:rPr lang="ar-EG" sz="7200" b="1" dirty="0"/>
              <a:t>وأشوف إسمي على كفوفك</a:t>
            </a:r>
            <a:endParaRPr lang="en-US" sz="7200" b="1" dirty="0"/>
          </a:p>
          <a:p>
            <a:pPr algn="ctr" rtl="1"/>
            <a:r>
              <a:rPr lang="ar-SA" sz="7200" b="1" dirty="0"/>
              <a:t>بتفك الأسر وحقك بيحررني</a:t>
            </a:r>
            <a:endParaRPr lang="ar-EG" sz="72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/>
              <a:t>أنـا جـاي</a:t>
            </a:r>
            <a:r>
              <a:rPr lang="ar-SA" sz="8000" b="1" dirty="0"/>
              <a:t> ضع</a:t>
            </a:r>
            <a:r>
              <a:rPr lang="ar-EG" sz="8000" b="1" dirty="0"/>
              <a:t>ـ</a:t>
            </a:r>
            <a:r>
              <a:rPr lang="ar-SA" sz="8000" b="1" dirty="0"/>
              <a:t>يف قويني</a:t>
            </a:r>
            <a:endParaRPr lang="ar-EG" sz="8000" b="1" dirty="0"/>
          </a:p>
          <a:p>
            <a:pPr algn="ctr" rtl="1">
              <a:defRPr/>
            </a:pPr>
            <a:r>
              <a:rPr lang="ar-EG" sz="8000" b="1" dirty="0"/>
              <a:t>وأنا جاي حزين عـزيني</a:t>
            </a:r>
          </a:p>
          <a:p>
            <a:pPr algn="ctr" rtl="1">
              <a:defRPr/>
            </a:pPr>
            <a:r>
              <a:rPr lang="ar-EG" sz="8000" b="1" dirty="0"/>
              <a:t>أنا جاي لك خاطي</a:t>
            </a:r>
          </a:p>
          <a:p>
            <a:pPr algn="ctr" rtl="1">
              <a:defRPr/>
            </a:pPr>
            <a:r>
              <a:rPr lang="ar-EG" sz="8000" b="1" dirty="0"/>
              <a:t>أبرئني واشفيني</a:t>
            </a:r>
            <a:endParaRPr lang="en-US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620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SA" sz="8000" b="1" dirty="0"/>
              <a:t>المسني بسلطانك</a:t>
            </a:r>
            <a:endParaRPr lang="ar-EG" sz="8000" b="1" dirty="0"/>
          </a:p>
          <a:p>
            <a:pPr algn="ctr" rtl="1">
              <a:defRPr/>
            </a:pPr>
            <a:r>
              <a:rPr lang="ar-EG" sz="8000" b="1" dirty="0"/>
              <a:t>وريني مجد جلالك</a:t>
            </a:r>
          </a:p>
          <a:p>
            <a:pPr algn="ctr" rtl="1">
              <a:defRPr/>
            </a:pPr>
            <a:r>
              <a:rPr lang="ar-EG" sz="8000" b="1" dirty="0"/>
              <a:t>اغمر قلبي بحنانك </a:t>
            </a:r>
          </a:p>
          <a:p>
            <a:pPr algn="ctr" rtl="1">
              <a:defRPr/>
            </a:pPr>
            <a:r>
              <a:rPr lang="ar-EG" sz="8000" b="1" dirty="0"/>
              <a:t>وأرويــنــــــي</a:t>
            </a:r>
            <a:endParaRPr lang="en-US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/>
              <a:t>أنـا جـاي</a:t>
            </a:r>
            <a:r>
              <a:rPr lang="ar-SA" sz="8000" b="1" dirty="0"/>
              <a:t> ضع</a:t>
            </a:r>
            <a:r>
              <a:rPr lang="ar-EG" sz="8000" b="1" dirty="0"/>
              <a:t>ـ</a:t>
            </a:r>
            <a:r>
              <a:rPr lang="ar-SA" sz="8000" b="1" dirty="0"/>
              <a:t>يف قويني</a:t>
            </a:r>
            <a:endParaRPr lang="ar-EG" sz="8000" b="1" dirty="0"/>
          </a:p>
          <a:p>
            <a:pPr algn="ctr" rtl="1">
              <a:defRPr/>
            </a:pPr>
            <a:r>
              <a:rPr lang="ar-EG" sz="8000" b="1" dirty="0"/>
              <a:t>وأنا جاى حزين عـزيني</a:t>
            </a:r>
          </a:p>
          <a:p>
            <a:pPr algn="ctr" rtl="1">
              <a:defRPr/>
            </a:pPr>
            <a:r>
              <a:rPr lang="ar-EG" sz="8000" b="1" dirty="0"/>
              <a:t>أنا جاى لك خاطي</a:t>
            </a:r>
          </a:p>
          <a:p>
            <a:pPr algn="ctr" rtl="1">
              <a:defRPr/>
            </a:pPr>
            <a:r>
              <a:rPr lang="ar-EG" sz="8000" b="1" dirty="0"/>
              <a:t> أبرئني واشفيني</a:t>
            </a:r>
            <a:endParaRPr lang="en-US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620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SA" sz="8000" b="1" dirty="0"/>
              <a:t>المسني بسلطانك</a:t>
            </a:r>
            <a:endParaRPr lang="ar-EG" sz="8000" b="1" dirty="0"/>
          </a:p>
          <a:p>
            <a:pPr algn="ctr" rtl="1">
              <a:defRPr/>
            </a:pPr>
            <a:r>
              <a:rPr lang="ar-EG" sz="8000" b="1" dirty="0"/>
              <a:t>وريني مجد جلالك</a:t>
            </a:r>
          </a:p>
          <a:p>
            <a:pPr algn="ctr" rtl="1">
              <a:defRPr/>
            </a:pPr>
            <a:r>
              <a:rPr lang="ar-EG" sz="8000" b="1" dirty="0"/>
              <a:t>اغمر قلبي بحنانك </a:t>
            </a:r>
          </a:p>
          <a:p>
            <a:pPr algn="ctr" rtl="1">
              <a:defRPr/>
            </a:pPr>
            <a:r>
              <a:rPr lang="ar-EG" sz="8000" b="1"/>
              <a:t>وأرويــنــــــي</a:t>
            </a:r>
            <a:endParaRPr lang="en-US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1010</TotalTime>
  <Words>111</Words>
  <Application>Microsoft Office PowerPoint</Application>
  <PresentationFormat>عرض على الشاشة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172</cp:revision>
  <dcterms:created xsi:type="dcterms:W3CDTF">2021-12-07T14:30:00Z</dcterms:created>
  <dcterms:modified xsi:type="dcterms:W3CDTF">2024-02-12T11:53:58Z</dcterms:modified>
</cp:coreProperties>
</file>