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274" r:id="rId4"/>
    <p:sldId id="353" r:id="rId5"/>
    <p:sldId id="362" r:id="rId6"/>
    <p:sldId id="360" r:id="rId7"/>
    <p:sldId id="36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53"/>
            <p14:sldId id="362"/>
            <p14:sldId id="360"/>
            <p14:sldId id="36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2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6200"/>
            <a:ext cx="9144000" cy="2713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6000" b="1"/>
              <a:t>وَقت لَمَّا تكون صعابي</a:t>
            </a:r>
            <a:endParaRPr lang="en-US" sz="6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3112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7200" b="1" dirty="0"/>
              <a:t>1-</a:t>
            </a:r>
          </a:p>
          <a:p>
            <a:pPr algn="ctr" rtl="1">
              <a:defRPr/>
            </a:pPr>
            <a:r>
              <a:rPr lang="ar-EG" altLang="en-US" sz="7200" b="1" dirty="0"/>
              <a:t>وَقت لَمَّا تكون صعابي   </a:t>
            </a:r>
          </a:p>
          <a:p>
            <a:pPr algn="ctr" rtl="1">
              <a:defRPr/>
            </a:pPr>
            <a:r>
              <a:rPr lang="ar-EG" altLang="en-US" sz="7200" b="1" dirty="0"/>
              <a:t>حَاجبَة عَن عِيني </a:t>
            </a:r>
            <a:r>
              <a:rPr lang="ar-EG" altLang="en-US" sz="7200" b="1" dirty="0" err="1"/>
              <a:t>السَّمَا</a:t>
            </a:r>
            <a:br>
              <a:rPr lang="ar-EG" altLang="en-US" sz="7200" b="1" dirty="0"/>
            </a:br>
            <a:r>
              <a:rPr lang="ar-EG" altLang="en-US" sz="7200" b="1" dirty="0"/>
              <a:t>وَألقَى نفسي في اِضطِرَابي   </a:t>
            </a:r>
          </a:p>
          <a:p>
            <a:pPr algn="ctr" rtl="1">
              <a:defRPr/>
            </a:pPr>
            <a:r>
              <a:rPr lang="ar-EG" altLang="en-US" sz="7200" b="1" dirty="0"/>
              <a:t>بين </a:t>
            </a:r>
            <a:r>
              <a:rPr lang="ar-EG" altLang="en-US" sz="7200" b="1" dirty="0" err="1"/>
              <a:t>حَقايق</a:t>
            </a:r>
            <a:r>
              <a:rPr lang="ar-EG" altLang="en-US" sz="7200" b="1" dirty="0"/>
              <a:t> مُؤلِمَــة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1438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أنتَ وَحدَك تَستَطِيع يا يَسوع   </a:t>
            </a:r>
            <a:r>
              <a:rPr lang="ar-EG" sz="6600" b="1" dirty="0" err="1"/>
              <a:t>تيجي</a:t>
            </a:r>
            <a:r>
              <a:rPr lang="ar-EG" sz="6600" b="1" dirty="0"/>
              <a:t> وتفيض بالسَّلام</a:t>
            </a:r>
            <a:br>
              <a:rPr lang="ar-EG" sz="6600" b="1" dirty="0"/>
            </a:br>
            <a:r>
              <a:rPr lang="ar-EG" sz="6600" b="1" dirty="0"/>
              <a:t>أنتَ يا حِصني المَنيع يا يَسوع</a:t>
            </a:r>
            <a:br>
              <a:rPr lang="ar-EG" sz="6600" b="1" dirty="0"/>
            </a:br>
            <a:r>
              <a:rPr lang="ar-EG" sz="6600" b="1" dirty="0"/>
              <a:t>أقوَى مِن الخُوف وِالظَّــــلام</a:t>
            </a:r>
            <a:br>
              <a:rPr lang="ar-EG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3874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2-</a:t>
            </a:r>
          </a:p>
          <a:p>
            <a:pPr algn="ctr">
              <a:defRPr/>
            </a:pPr>
            <a:r>
              <a:rPr lang="ar-EG" altLang="en-US" sz="7200" b="1" dirty="0"/>
              <a:t>وَقت لَمَّا تكون جبَالي</a:t>
            </a:r>
          </a:p>
          <a:p>
            <a:pPr algn="ctr">
              <a:defRPr/>
            </a:pPr>
            <a:r>
              <a:rPr lang="ar-EG" altLang="en-US" sz="7200" b="1" dirty="0"/>
              <a:t>وَاقفَة ضِدِّي بمُستَحِيل</a:t>
            </a:r>
            <a:br>
              <a:rPr lang="ar-EG" altLang="en-US" sz="7200" b="1" dirty="0"/>
            </a:br>
            <a:r>
              <a:rPr lang="ar-EG" altLang="en-US" sz="7200" b="1" dirty="0"/>
              <a:t>وِالشُّكوك تِنهَش في بَالي</a:t>
            </a:r>
          </a:p>
          <a:p>
            <a:pPr algn="ctr">
              <a:defRPr/>
            </a:pPr>
            <a:r>
              <a:rPr lang="ar-EG" altLang="en-US" sz="7200" b="1" dirty="0"/>
              <a:t>مِين يشيل حِملي </a:t>
            </a:r>
            <a:r>
              <a:rPr lang="ar-EG" altLang="en-US" sz="7200" b="1" dirty="0" err="1"/>
              <a:t>التِّقيل</a:t>
            </a:r>
            <a:r>
              <a:rPr lang="ar-EG" altLang="en-US" sz="7200" b="1" dirty="0"/>
              <a:t>؟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76200"/>
            <a:ext cx="9144000" cy="6022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/>
              <a:t>أنتَ وَحدَك تَستَطيع يا يَسوع   تيجي تِنقِل الجبَال</a:t>
            </a:r>
            <a:br>
              <a:rPr lang="ar-EG" sz="6600" b="1"/>
            </a:br>
            <a:r>
              <a:rPr lang="ar-EG" sz="6600" b="1"/>
              <a:t>أنتَ يا حِصني المَنيع يا يَسوع   كِلمِتك فوق المُحَال</a:t>
            </a:r>
            <a:endParaRPr lang="en-US" alt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7200" b="1" dirty="0"/>
              <a:t>3-</a:t>
            </a:r>
          </a:p>
          <a:p>
            <a:pPr algn="ctr">
              <a:defRPr/>
            </a:pPr>
            <a:r>
              <a:rPr lang="ar-EG" altLang="en-US" sz="7200" b="1" dirty="0"/>
              <a:t>وَقت لَمَّا السَّهل يصعَب</a:t>
            </a:r>
          </a:p>
          <a:p>
            <a:pPr algn="ctr">
              <a:defRPr/>
            </a:pPr>
            <a:r>
              <a:rPr lang="ar-EG" altLang="en-US" sz="7200" b="1" dirty="0"/>
              <a:t>وِالحَاجَات تِطرَح فَشَل</a:t>
            </a:r>
            <a:br>
              <a:rPr lang="ar-EG" altLang="en-US" sz="7200" b="1" dirty="0"/>
            </a:br>
            <a:r>
              <a:rPr lang="ar-EG" altLang="en-US" sz="7200" b="1" dirty="0"/>
              <a:t>لَمَّا وَعد النَّــــاس </a:t>
            </a:r>
            <a:r>
              <a:rPr lang="ar-EG" altLang="en-US" sz="7200" b="1" dirty="0" err="1"/>
              <a:t>بيهـرَب</a:t>
            </a:r>
            <a:r>
              <a:rPr lang="ar-EG" altLang="en-US" sz="7200" b="1" dirty="0"/>
              <a:t>   </a:t>
            </a:r>
          </a:p>
          <a:p>
            <a:pPr algn="ctr">
              <a:defRPr/>
            </a:pPr>
            <a:r>
              <a:rPr lang="ar-EG" altLang="en-US" sz="7200" b="1" dirty="0"/>
              <a:t>وِالعَمَل خَــاب وِالأمَــل</a:t>
            </a:r>
            <a:endParaRPr lang="en-US" altLang="en-US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57200" y="609600"/>
            <a:ext cx="8305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303658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6600" b="1" dirty="0"/>
              <a:t>أنتَ وَحدَك تَستَطيع يا يَسوع   تِرُد </a:t>
            </a:r>
            <a:r>
              <a:rPr lang="ar-EG" sz="6600" b="1" dirty="0" err="1"/>
              <a:t>جُوَّايَا</a:t>
            </a:r>
            <a:r>
              <a:rPr lang="ar-EG" sz="6600" b="1" dirty="0"/>
              <a:t> اللي ضَاع</a:t>
            </a:r>
            <a:br>
              <a:rPr lang="ar-EG" sz="6600" b="1" dirty="0"/>
            </a:br>
            <a:r>
              <a:rPr lang="ar-EG" sz="6600" b="1" dirty="0"/>
              <a:t>وِاللي يصعَب </a:t>
            </a:r>
            <a:r>
              <a:rPr lang="ar-EG" sz="6600" b="1" dirty="0" err="1"/>
              <a:t>عالجَميع</a:t>
            </a:r>
            <a:r>
              <a:rPr lang="ar-EG" sz="6600" b="1" dirty="0"/>
              <a:t> يا يَسوع</a:t>
            </a:r>
            <a:br>
              <a:rPr lang="ar-EG" sz="6600" b="1" dirty="0"/>
            </a:br>
            <a:r>
              <a:rPr lang="ar-EG" sz="6600" b="1" dirty="0"/>
              <a:t>يبقَى عَندَك مُستَطَـــاع</a:t>
            </a:r>
            <a:br>
              <a:rPr lang="ar-EG" sz="6600" b="1" dirty="0"/>
            </a:br>
            <a:endParaRPr lang="en-US" alt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1642</TotalTime>
  <Words>115</Words>
  <Application>Microsoft Office PowerPoint</Application>
  <PresentationFormat>عرض على الشاشة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179</cp:revision>
  <dcterms:created xsi:type="dcterms:W3CDTF">2021-12-07T14:30:00Z</dcterms:created>
  <dcterms:modified xsi:type="dcterms:W3CDTF">2024-03-12T13:12:42Z</dcterms:modified>
</cp:coreProperties>
</file>