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77" r:id="rId3"/>
    <p:sldId id="369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2" d="100"/>
          <a:sy n="62" d="100"/>
        </p:scale>
        <p:origin x="60" y="4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/>
              <a:t>أُهدِيكَ كُلَّ المَجدِ 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686336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أُهدِيكَ كُلَّ المَجدِ </a:t>
            </a:r>
          </a:p>
          <a:p>
            <a:pPr algn="ctr" rtl="1"/>
            <a:r>
              <a:rPr lang="ar-EG" sz="8000" b="1" dirty="0"/>
              <a:t>وَالكَرَامَــــــةِ</a:t>
            </a:r>
            <a:br>
              <a:rPr lang="ar-EG" sz="8000" b="1" dirty="0"/>
            </a:br>
            <a:r>
              <a:rPr lang="ar-EG" sz="8000" b="1" dirty="0"/>
              <a:t>أرفَع يَدَيَّ نَحوَكَ </a:t>
            </a:r>
          </a:p>
          <a:p>
            <a:pPr algn="ctr" rtl="1"/>
            <a:r>
              <a:rPr lang="ar-EG" sz="8000" b="1" dirty="0"/>
              <a:t>وَأُسَبِّحُ اِسمَكَ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40367"/>
            <a:ext cx="9982199" cy="6846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/>
              <a:t>أنتَ عَظيم  لَيسَ مِثلَكَ يارَب</a:t>
            </a:r>
            <a:br>
              <a:rPr lang="ar-EG" sz="6000" b="1"/>
            </a:br>
            <a:r>
              <a:rPr lang="ar-EG" sz="6000" b="1"/>
              <a:t>(تصنعُ العُجَـــــائِبَ)2</a:t>
            </a:r>
            <a:br>
              <a:rPr lang="ar-EG" sz="6000" b="1"/>
            </a:br>
            <a:r>
              <a:rPr lang="ar-EG" sz="6000" b="1"/>
              <a:t>أنتَ عَظيم  لَيسَ مِثلَكَ يارَب</a:t>
            </a:r>
            <a:br>
              <a:rPr lang="ar-EG" sz="6000" b="1"/>
            </a:br>
            <a:r>
              <a:rPr lang="ar-EG" sz="6000" b="1"/>
              <a:t>(تستَطيعُ كُلَّ شَيء)2</a:t>
            </a:r>
            <a:br>
              <a:rPr lang="ar-EG" sz="6000" b="1"/>
            </a:br>
            <a:endParaRPr lang="ar-EG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1685</TotalTime>
  <Words>39</Words>
  <Application>Microsoft Office PowerPoint</Application>
  <PresentationFormat>عرض على الشاشة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204</cp:revision>
  <dcterms:created xsi:type="dcterms:W3CDTF">2021-12-07T14:30:00Z</dcterms:created>
  <dcterms:modified xsi:type="dcterms:W3CDTF">2024-03-12T13:39:22Z</dcterms:modified>
</cp:coreProperties>
</file>