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6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/>
              <a:t>أُهدِيكَ كُلَّ المَجدِ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أُهدِيكَ كُلَّ المَجدِ </a:t>
            </a:r>
          </a:p>
          <a:p>
            <a:pPr algn="ctr" rtl="1"/>
            <a:r>
              <a:rPr lang="ar-EG" sz="8000" b="1" dirty="0"/>
              <a:t>وَالكَرَامَــــــةِ</a:t>
            </a:r>
            <a:br>
              <a:rPr lang="ar-EG" sz="8000" b="1" dirty="0"/>
            </a:br>
            <a:r>
              <a:rPr lang="ar-EG" sz="8000" b="1" dirty="0"/>
              <a:t>أرفَع يَدَيَّ نَحوَكَ </a:t>
            </a:r>
          </a:p>
          <a:p>
            <a:pPr algn="ctr" rtl="1"/>
            <a:r>
              <a:rPr lang="ar-EG" sz="8000" b="1" dirty="0"/>
              <a:t>وَأُسَبِّحُ اِسمَكَ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0367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/>
              <a:t>أنتَ عَظيم  لَيسَ مِثلَكَ يارَب</a:t>
            </a:r>
            <a:br>
              <a:rPr lang="ar-EG" sz="6000" b="1"/>
            </a:br>
            <a:r>
              <a:rPr lang="ar-EG" sz="6000" b="1"/>
              <a:t>(تصنعُ العُجَـــــائِبَ)2</a:t>
            </a:r>
            <a:br>
              <a:rPr lang="ar-EG" sz="6000" b="1"/>
            </a:br>
            <a:r>
              <a:rPr lang="ar-EG" sz="6000" b="1"/>
              <a:t>أنتَ عَظيم  لَيسَ مِثلَكَ يارَب</a:t>
            </a:r>
            <a:br>
              <a:rPr lang="ar-EG" sz="6000" b="1"/>
            </a:br>
            <a:r>
              <a:rPr lang="ar-EG" sz="6000" b="1"/>
              <a:t>(تستَطيعُ كُلَّ شَيء)2</a:t>
            </a:r>
            <a:br>
              <a:rPr lang="ar-EG" sz="6000" b="1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39</Words>
  <Application>Microsoft Office PowerPoint</Application>
  <PresentationFormat>عرض على الشاشة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204</cp:revision>
  <dcterms:created xsi:type="dcterms:W3CDTF">2021-12-07T14:30:00Z</dcterms:created>
  <dcterms:modified xsi:type="dcterms:W3CDTF">2024-03-12T13:39:22Z</dcterms:modified>
</cp:coreProperties>
</file>