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5" r:id="rId2"/>
    <p:sldId id="405" r:id="rId3"/>
    <p:sldId id="403" r:id="rId4"/>
    <p:sldId id="411" r:id="rId5"/>
    <p:sldId id="407" r:id="rId6"/>
    <p:sldId id="412" r:id="rId7"/>
    <p:sldId id="29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405"/>
            <p14:sldId id="403"/>
            <p14:sldId id="411"/>
            <p14:sldId id="407"/>
            <p14:sldId id="412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2A"/>
    <a:srgbClr val="001E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41" autoAdjust="0"/>
    <p:restoredTop sz="94660"/>
  </p:normalViewPr>
  <p:slideViewPr>
    <p:cSldViewPr>
      <p:cViewPr varScale="1">
        <p:scale>
          <a:sx n="63" d="100"/>
          <a:sy n="63" d="100"/>
        </p:scale>
        <p:origin x="72" y="420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96936"/>
            <a:ext cx="9144000" cy="2951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/>
              <a:t>ترنيمة </a:t>
            </a:r>
          </a:p>
          <a:p>
            <a:pPr algn="ctr" rtl="1">
              <a:lnSpc>
                <a:spcPct val="150000"/>
              </a:lnSpc>
            </a:pPr>
            <a:r>
              <a:rPr lang="ar-EG" sz="6600" b="1">
                <a:solidFill>
                  <a:srgbClr val="00582A"/>
                </a:solidFill>
              </a:rPr>
              <a:t>أيُّهَا الفَخَّارِي الأعْظَمْ</a:t>
            </a:r>
            <a:endParaRPr lang="ar-EG" sz="6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609599" y="296942"/>
            <a:ext cx="9982199" cy="13419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dirty="0">
                <a:solidFill>
                  <a:srgbClr val="00582A"/>
                </a:solidFill>
              </a:rPr>
              <a:t>القرار: </a:t>
            </a:r>
            <a:r>
              <a:rPr lang="ar-SA" sz="6600" b="1" dirty="0">
                <a:solidFill>
                  <a:srgbClr val="00582A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6600" b="1" dirty="0">
              <a:solidFill>
                <a:srgbClr val="00582A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ar-EG" sz="8000" b="1" dirty="0">
                <a:solidFill>
                  <a:srgbClr val="00582A"/>
                </a:solidFill>
              </a:rPr>
              <a:t> </a:t>
            </a:r>
            <a:r>
              <a:rPr lang="ar-EG" sz="7200" b="1" dirty="0">
                <a:solidFill>
                  <a:srgbClr val="00582A"/>
                </a:solidFill>
              </a:rPr>
              <a:t>(أيُّهَا الفَخَّارِي الأعْظَمْ</a:t>
            </a:r>
            <a:br>
              <a:rPr lang="ar-EG" sz="7200" b="1" dirty="0">
                <a:solidFill>
                  <a:srgbClr val="00582A"/>
                </a:solidFill>
              </a:rPr>
            </a:br>
            <a:r>
              <a:rPr lang="ar-EG" sz="7200" b="1" dirty="0">
                <a:solidFill>
                  <a:srgbClr val="00582A"/>
                </a:solidFill>
              </a:rPr>
              <a:t>أنا كالخَزَفِ بَيْنَ يَدَيْكَ</a:t>
            </a:r>
            <a:br>
              <a:rPr lang="ar-EG" sz="7200" b="1" dirty="0">
                <a:solidFill>
                  <a:srgbClr val="00582A"/>
                </a:solidFill>
              </a:rPr>
            </a:br>
            <a:r>
              <a:rPr lang="ar-EG" sz="7200" b="1" dirty="0">
                <a:solidFill>
                  <a:srgbClr val="00582A"/>
                </a:solidFill>
              </a:rPr>
              <a:t>عُدْ واصْنَعْنِي وَعَاءً آخَر</a:t>
            </a:r>
            <a:br>
              <a:rPr lang="ar-EG" sz="7200" b="1" dirty="0">
                <a:solidFill>
                  <a:srgbClr val="00582A"/>
                </a:solidFill>
              </a:rPr>
            </a:br>
            <a:r>
              <a:rPr lang="ar-EG" sz="7200" b="1" dirty="0">
                <a:solidFill>
                  <a:srgbClr val="00582A"/>
                </a:solidFill>
              </a:rPr>
              <a:t>مِثْلَما يَحْسُنُ في عَيْنَيْكَ)2</a:t>
            </a:r>
            <a:br>
              <a:rPr lang="ar-EG" sz="7200" b="1" dirty="0">
                <a:solidFill>
                  <a:srgbClr val="00582A"/>
                </a:solidFill>
              </a:rPr>
            </a:br>
            <a:br>
              <a:rPr lang="ar-EG" sz="8000" b="1" dirty="0">
                <a:solidFill>
                  <a:srgbClr val="00582A"/>
                </a:solidFill>
              </a:rPr>
            </a:br>
            <a:br>
              <a:rPr lang="ar-EG" sz="8000" b="1" dirty="0">
                <a:solidFill>
                  <a:srgbClr val="00582A"/>
                </a:solidFill>
              </a:rPr>
            </a:br>
            <a:br>
              <a:rPr lang="ar-EG" sz="8000" b="1" dirty="0">
                <a:solidFill>
                  <a:srgbClr val="00582A"/>
                </a:solidFill>
              </a:rPr>
            </a:br>
            <a:endParaRPr lang="ar-SA" sz="8000" b="1" dirty="0">
              <a:solidFill>
                <a:srgbClr val="00582A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br>
              <a:rPr lang="ar-EG" sz="8000" b="1" dirty="0">
                <a:solidFill>
                  <a:srgbClr val="00582A"/>
                </a:solidFill>
              </a:rPr>
            </a:br>
            <a:endParaRPr lang="ar-EG" sz="80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304800"/>
            <a:ext cx="998219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6000" b="1" dirty="0"/>
              <a:t>1- </a:t>
            </a:r>
            <a:endParaRPr lang="ar-EG" sz="7200" b="1" dirty="0"/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7200" b="1" dirty="0"/>
              <a:t>(أُخْضِعُ ذاتي دُونَ عِنادِ  </a:t>
            </a:r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7200" b="1" dirty="0"/>
              <a:t>لأصَابِعِكَ تُشَكِّلُ فِيَّ</a:t>
            </a:r>
            <a:br>
              <a:rPr lang="ar-EG" sz="7200" b="1" dirty="0"/>
            </a:br>
            <a:r>
              <a:rPr lang="ar-EG" sz="7200" b="1" dirty="0"/>
              <a:t>إنْ أتَوَجَّعْ لَنْ أتَرَاجَــعْ   </a:t>
            </a:r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7200" b="1" dirty="0"/>
              <a:t>فأنا اشْتَقتُ لِعَمَلِكَ فِيَّ)2</a:t>
            </a:r>
            <a:br>
              <a:rPr lang="ar-EG" sz="7200" b="1" dirty="0"/>
            </a:br>
            <a:endParaRPr lang="ar-SA" sz="7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609599" y="296942"/>
            <a:ext cx="9982199" cy="13419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dirty="0">
                <a:solidFill>
                  <a:srgbClr val="00582A"/>
                </a:solidFill>
              </a:rPr>
              <a:t>القرار: </a:t>
            </a:r>
            <a:r>
              <a:rPr lang="ar-SA" sz="6600" b="1" dirty="0">
                <a:solidFill>
                  <a:srgbClr val="00582A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6600" b="1" dirty="0">
              <a:solidFill>
                <a:srgbClr val="00582A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ar-EG" sz="8000" b="1" dirty="0">
                <a:solidFill>
                  <a:srgbClr val="00582A"/>
                </a:solidFill>
              </a:rPr>
              <a:t> </a:t>
            </a:r>
            <a:r>
              <a:rPr lang="ar-EG" sz="7200" b="1" dirty="0">
                <a:solidFill>
                  <a:srgbClr val="00582A"/>
                </a:solidFill>
              </a:rPr>
              <a:t>(أيُّهَا الفَخَّارِي الأعْظَمْ</a:t>
            </a:r>
            <a:br>
              <a:rPr lang="ar-EG" sz="7200" b="1" dirty="0">
                <a:solidFill>
                  <a:srgbClr val="00582A"/>
                </a:solidFill>
              </a:rPr>
            </a:br>
            <a:r>
              <a:rPr lang="ar-EG" sz="7200" b="1" dirty="0">
                <a:solidFill>
                  <a:srgbClr val="00582A"/>
                </a:solidFill>
              </a:rPr>
              <a:t>أنا كالخَزَفِ بَيْنَ يَدَيْكَ</a:t>
            </a:r>
            <a:br>
              <a:rPr lang="ar-EG" sz="7200" b="1" dirty="0">
                <a:solidFill>
                  <a:srgbClr val="00582A"/>
                </a:solidFill>
              </a:rPr>
            </a:br>
            <a:r>
              <a:rPr lang="ar-EG" sz="7200" b="1" dirty="0">
                <a:solidFill>
                  <a:srgbClr val="00582A"/>
                </a:solidFill>
              </a:rPr>
              <a:t>عُدْ واصْنَعْنِي وَعَاءً آخَر</a:t>
            </a:r>
            <a:br>
              <a:rPr lang="ar-EG" sz="7200" b="1" dirty="0">
                <a:solidFill>
                  <a:srgbClr val="00582A"/>
                </a:solidFill>
              </a:rPr>
            </a:br>
            <a:r>
              <a:rPr lang="ar-EG" sz="7200" b="1" dirty="0">
                <a:solidFill>
                  <a:srgbClr val="00582A"/>
                </a:solidFill>
              </a:rPr>
              <a:t>مِثْلَما يَحْسُنُ في عَيْنَيْكَ)2</a:t>
            </a:r>
            <a:br>
              <a:rPr lang="ar-EG" sz="7200" b="1" dirty="0">
                <a:solidFill>
                  <a:srgbClr val="00582A"/>
                </a:solidFill>
              </a:rPr>
            </a:br>
            <a:br>
              <a:rPr lang="ar-EG" sz="8000" b="1" dirty="0">
                <a:solidFill>
                  <a:srgbClr val="00582A"/>
                </a:solidFill>
              </a:rPr>
            </a:br>
            <a:br>
              <a:rPr lang="ar-EG" sz="8000" b="1" dirty="0">
                <a:solidFill>
                  <a:srgbClr val="00582A"/>
                </a:solidFill>
              </a:rPr>
            </a:br>
            <a:br>
              <a:rPr lang="ar-EG" sz="8000" b="1" dirty="0">
                <a:solidFill>
                  <a:srgbClr val="00582A"/>
                </a:solidFill>
              </a:rPr>
            </a:br>
            <a:endParaRPr lang="ar-SA" sz="8000" b="1" dirty="0">
              <a:solidFill>
                <a:srgbClr val="00582A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br>
              <a:rPr lang="ar-EG" sz="8000" b="1" dirty="0">
                <a:solidFill>
                  <a:srgbClr val="00582A"/>
                </a:solidFill>
              </a:rPr>
            </a:br>
            <a:endParaRPr lang="ar-EG" sz="80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084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141030"/>
            <a:ext cx="9982199" cy="10956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6600" b="1" dirty="0"/>
              <a:t>2- </a:t>
            </a:r>
            <a:endParaRPr lang="ar-EG" sz="8000" b="1" dirty="0"/>
          </a:p>
          <a:p>
            <a:pPr algn="ctr" rtl="1"/>
            <a:r>
              <a:rPr lang="ar-EG" sz="8000" b="1" dirty="0"/>
              <a:t>(آتِي إلَيْكَ بِكُلِّ فَسَادِي   </a:t>
            </a:r>
          </a:p>
          <a:p>
            <a:pPr algn="ctr" rtl="1"/>
            <a:r>
              <a:rPr lang="ar-EG" sz="8000" b="1" dirty="0"/>
              <a:t>ثِقَتِــي بنِعْمَتِكَ وَيَدَيْكَ</a:t>
            </a:r>
            <a:br>
              <a:rPr lang="ar-EG" sz="8000" b="1" dirty="0"/>
            </a:br>
            <a:r>
              <a:rPr lang="ar-EG" sz="8000" b="1" dirty="0"/>
              <a:t>لا لليَأسِ ولا لِلمِاضِـــي   </a:t>
            </a:r>
          </a:p>
          <a:p>
            <a:pPr algn="ctr" rtl="1"/>
            <a:r>
              <a:rPr lang="ar-EG" sz="8000" b="1" dirty="0"/>
              <a:t>قلبِي </a:t>
            </a:r>
            <a:r>
              <a:rPr lang="ar-EG" sz="8000" b="1" dirty="0" err="1"/>
              <a:t>إتَّجَهَ</a:t>
            </a:r>
            <a:r>
              <a:rPr lang="ar-EG" sz="8000" b="1" dirty="0"/>
              <a:t> الآنَ إليْكَ)2</a:t>
            </a:r>
            <a:br>
              <a:rPr lang="ar-EG" sz="8000" b="1" dirty="0"/>
            </a:br>
            <a:br>
              <a:rPr lang="ar-EG" sz="8000" b="1" dirty="0"/>
            </a:br>
            <a:r>
              <a:rPr lang="ar-EG" sz="8000" b="1" dirty="0"/>
              <a:t> </a:t>
            </a:r>
            <a:br>
              <a:rPr lang="ar-EG" sz="8000" b="1" dirty="0"/>
            </a:br>
            <a:br>
              <a:rPr lang="ar-EG" sz="8000" b="1" dirty="0"/>
            </a:br>
            <a:endParaRPr lang="ar-SA" sz="8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609599" y="296942"/>
            <a:ext cx="9982199" cy="13419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dirty="0">
                <a:solidFill>
                  <a:srgbClr val="00582A"/>
                </a:solidFill>
              </a:rPr>
              <a:t>القرار: </a:t>
            </a:r>
            <a:r>
              <a:rPr lang="ar-SA" sz="6600" b="1" dirty="0">
                <a:solidFill>
                  <a:srgbClr val="00582A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6600" b="1" dirty="0">
              <a:solidFill>
                <a:srgbClr val="00582A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ar-EG" sz="8000" b="1" dirty="0">
                <a:solidFill>
                  <a:srgbClr val="00582A"/>
                </a:solidFill>
              </a:rPr>
              <a:t> </a:t>
            </a:r>
            <a:r>
              <a:rPr lang="ar-EG" sz="7200" b="1" dirty="0">
                <a:solidFill>
                  <a:srgbClr val="00582A"/>
                </a:solidFill>
              </a:rPr>
              <a:t>(أيُّهَا الفَخَّارِي الأعْظَمْ</a:t>
            </a:r>
            <a:br>
              <a:rPr lang="ar-EG" sz="7200" b="1" dirty="0">
                <a:solidFill>
                  <a:srgbClr val="00582A"/>
                </a:solidFill>
              </a:rPr>
            </a:br>
            <a:r>
              <a:rPr lang="ar-EG" sz="7200" b="1" dirty="0">
                <a:solidFill>
                  <a:srgbClr val="00582A"/>
                </a:solidFill>
              </a:rPr>
              <a:t>أنا كالخَزَفِ بَيْنَ يَدَيْكَ</a:t>
            </a:r>
            <a:br>
              <a:rPr lang="ar-EG" sz="7200" b="1" dirty="0">
                <a:solidFill>
                  <a:srgbClr val="00582A"/>
                </a:solidFill>
              </a:rPr>
            </a:br>
            <a:r>
              <a:rPr lang="ar-EG" sz="7200" b="1" dirty="0">
                <a:solidFill>
                  <a:srgbClr val="00582A"/>
                </a:solidFill>
              </a:rPr>
              <a:t>عُدْ واصْنَعْنِي وَعَاءً آخَر</a:t>
            </a:r>
            <a:br>
              <a:rPr lang="ar-EG" sz="7200" b="1" dirty="0">
                <a:solidFill>
                  <a:srgbClr val="00582A"/>
                </a:solidFill>
              </a:rPr>
            </a:br>
            <a:r>
              <a:rPr lang="ar-EG" sz="7200" b="1" dirty="0">
                <a:solidFill>
                  <a:srgbClr val="00582A"/>
                </a:solidFill>
              </a:rPr>
              <a:t>مِثْلَما يَحْسُنُ في عَيْنَيْكَ)2</a:t>
            </a:r>
            <a:br>
              <a:rPr lang="ar-EG" sz="7200" b="1" dirty="0">
                <a:solidFill>
                  <a:srgbClr val="00582A"/>
                </a:solidFill>
              </a:rPr>
            </a:br>
            <a:br>
              <a:rPr lang="ar-EG" sz="8000" b="1" dirty="0">
                <a:solidFill>
                  <a:srgbClr val="00582A"/>
                </a:solidFill>
              </a:rPr>
            </a:br>
            <a:br>
              <a:rPr lang="ar-EG" sz="8000" b="1" dirty="0">
                <a:solidFill>
                  <a:srgbClr val="00582A"/>
                </a:solidFill>
              </a:rPr>
            </a:br>
            <a:br>
              <a:rPr lang="ar-EG" sz="8000" b="1" dirty="0">
                <a:solidFill>
                  <a:srgbClr val="00582A"/>
                </a:solidFill>
              </a:rPr>
            </a:br>
            <a:endParaRPr lang="ar-SA" sz="8000" b="1" dirty="0">
              <a:solidFill>
                <a:srgbClr val="00582A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br>
              <a:rPr lang="ar-EG" sz="8000" b="1" dirty="0">
                <a:solidFill>
                  <a:srgbClr val="00582A"/>
                </a:solidFill>
              </a:rPr>
            </a:br>
            <a:endParaRPr lang="ar-EG" sz="80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588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1866</TotalTime>
  <Words>137</Words>
  <Application>Microsoft Office PowerPoint</Application>
  <PresentationFormat>عرض على الشاشة (4:3)</PresentationFormat>
  <Paragraphs>19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259</cp:revision>
  <dcterms:created xsi:type="dcterms:W3CDTF">2021-12-07T14:30:00Z</dcterms:created>
  <dcterms:modified xsi:type="dcterms:W3CDTF">2024-03-03T20:29:49Z</dcterms:modified>
</cp:coreProperties>
</file>