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5" r:id="rId4"/>
    <p:sldId id="406" r:id="rId5"/>
    <p:sldId id="407" r:id="rId6"/>
    <p:sldId id="408" r:id="rId7"/>
    <p:sldId id="414" r:id="rId8"/>
    <p:sldId id="416" r:id="rId9"/>
    <p:sldId id="415" r:id="rId10"/>
    <p:sldId id="41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 smtClean="0"/>
              <a:t>ايها</a:t>
            </a:r>
            <a:r>
              <a:rPr lang="ar-SA" sz="6600" b="1" dirty="0" smtClean="0"/>
              <a:t> المصلوب المحرر 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أيحب مثل حبك      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أي </a:t>
            </a:r>
            <a:r>
              <a:rPr lang="ar-SA" sz="7200" b="1" dirty="0" smtClean="0">
                <a:solidFill>
                  <a:srgbClr val="00582A"/>
                </a:solidFill>
              </a:rPr>
              <a:t>قلب مثل قلبك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نفسه </a:t>
            </a:r>
            <a:r>
              <a:rPr lang="ar-SA" sz="7200" b="1" dirty="0" err="1" smtClean="0">
                <a:solidFill>
                  <a:srgbClr val="00582A"/>
                </a:solidFill>
              </a:rPr>
              <a:t>لاتعرف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الظمد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كل </a:t>
            </a:r>
            <a:r>
              <a:rPr lang="ar-SA" sz="7200" b="1" dirty="0" smtClean="0">
                <a:solidFill>
                  <a:srgbClr val="00582A"/>
                </a:solidFill>
              </a:rPr>
              <a:t>من رواه نبعك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</a:t>
            </a:r>
            <a:r>
              <a:rPr lang="ar-EG" sz="7200" b="1" dirty="0" err="1" smtClean="0">
                <a:solidFill>
                  <a:srgbClr val="00582A"/>
                </a:solidFill>
              </a:rPr>
              <a:t>بي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ما </a:t>
            </a:r>
            <a:r>
              <a:rPr lang="ar-SA" sz="7200" b="1" dirty="0" err="1" smtClean="0">
                <a:solidFill>
                  <a:srgbClr val="00582A"/>
                </a:solidFill>
              </a:rPr>
              <a:t>اعظمك</a:t>
            </a:r>
            <a:r>
              <a:rPr lang="ar-SA" sz="7200" b="1" dirty="0" smtClean="0">
                <a:solidFill>
                  <a:srgbClr val="00582A"/>
                </a:solidFill>
              </a:rPr>
              <a:t> شكرا </a:t>
            </a:r>
            <a:r>
              <a:rPr lang="ar-SA" sz="7200" b="1" dirty="0" err="1" smtClean="0">
                <a:solidFill>
                  <a:srgbClr val="00582A"/>
                </a:solidFill>
              </a:rPr>
              <a:t>لك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 smtClean="0"/>
              <a:t>ايها</a:t>
            </a:r>
            <a:r>
              <a:rPr lang="ar-SA" sz="8000" b="1" dirty="0" smtClean="0"/>
              <a:t> المصلوب المحرر   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ايها</a:t>
            </a:r>
            <a:r>
              <a:rPr lang="ar-SA" sz="8000" b="1" dirty="0" smtClean="0"/>
              <a:t> </a:t>
            </a:r>
            <a:r>
              <a:rPr lang="ar-SA" sz="8000" b="1" dirty="0" smtClean="0"/>
              <a:t>المطعون الشافي</a:t>
            </a:r>
            <a:endParaRPr lang="en-US" sz="8000" b="1" dirty="0" smtClean="0"/>
          </a:p>
          <a:p>
            <a:pPr algn="ctr" rtl="1"/>
            <a:r>
              <a:rPr lang="ar-SA" sz="8000" b="1" dirty="0" smtClean="0"/>
              <a:t>أيهـا المجروح المضمد  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أيهـا </a:t>
            </a:r>
            <a:r>
              <a:rPr lang="ar-SA" sz="8000" b="1" dirty="0" smtClean="0"/>
              <a:t>النازف </a:t>
            </a:r>
            <a:r>
              <a:rPr lang="ar-SA" sz="8000" b="1" dirty="0" err="1" smtClean="0"/>
              <a:t>المعافي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اسلم </a:t>
            </a:r>
            <a:r>
              <a:rPr lang="ar-SA" sz="6600" b="1" dirty="0" err="1" smtClean="0"/>
              <a:t>تكالى</a:t>
            </a:r>
            <a:r>
              <a:rPr lang="ar-SA" sz="6600" b="1" dirty="0" smtClean="0"/>
              <a:t> الصليب 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في </a:t>
            </a:r>
            <a:r>
              <a:rPr lang="ar-SA" sz="6600" b="1" dirty="0" smtClean="0"/>
              <a:t>خطيتي </a:t>
            </a:r>
            <a:r>
              <a:rPr lang="ar-SA" sz="6600" b="1" dirty="0" err="1" smtClean="0"/>
              <a:t>وانكاري</a:t>
            </a:r>
            <a:endParaRPr lang="en-US" sz="6600" b="1" dirty="0" smtClean="0"/>
          </a:p>
          <a:p>
            <a:pPr algn="ctr" rtl="1"/>
            <a:r>
              <a:rPr lang="ar-SA" sz="6600" b="1" dirty="0" smtClean="0"/>
              <a:t>سمرتك آه </a:t>
            </a:r>
            <a:r>
              <a:rPr lang="ar-SA" sz="6600" b="1" dirty="0" err="1" smtClean="0"/>
              <a:t>ياحبيبي</a:t>
            </a:r>
            <a:r>
              <a:rPr lang="ar-SA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في </a:t>
            </a:r>
            <a:r>
              <a:rPr lang="ar-SA" sz="6600" b="1" dirty="0" smtClean="0"/>
              <a:t>تم </a:t>
            </a:r>
            <a:r>
              <a:rPr lang="ar-SA" sz="6600" b="1" dirty="0" err="1" smtClean="0"/>
              <a:t>اديو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اصراري</a:t>
            </a:r>
            <a:endParaRPr lang="en-US" sz="6600" b="1" dirty="0" smtClean="0"/>
          </a:p>
          <a:p>
            <a:pPr algn="ctr" rtl="1"/>
            <a:r>
              <a:rPr lang="ar-SA" sz="6600" b="1" dirty="0" smtClean="0"/>
              <a:t>فذبحت لتهب ليا </a:t>
            </a:r>
            <a:r>
              <a:rPr lang="ar-SA" sz="6600" b="1" dirty="0" err="1" smtClean="0"/>
              <a:t>الحياه</a:t>
            </a:r>
            <a:r>
              <a:rPr lang="ar-SA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عظيم </a:t>
            </a:r>
            <a:r>
              <a:rPr lang="ar-SA" sz="6600" b="1" dirty="0" err="1" smtClean="0"/>
              <a:t>ياالله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أيحب مثل حبك      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أي </a:t>
            </a:r>
            <a:r>
              <a:rPr lang="ar-SA" sz="7200" b="1" dirty="0" smtClean="0">
                <a:solidFill>
                  <a:srgbClr val="00582A"/>
                </a:solidFill>
              </a:rPr>
              <a:t>قلب مثل قلبك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نفسه </a:t>
            </a:r>
            <a:r>
              <a:rPr lang="ar-SA" sz="7200" b="1" dirty="0" err="1" smtClean="0">
                <a:solidFill>
                  <a:srgbClr val="00582A"/>
                </a:solidFill>
              </a:rPr>
              <a:t>لاتعرف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الظمد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كل </a:t>
            </a:r>
            <a:r>
              <a:rPr lang="ar-SA" sz="7200" b="1" dirty="0" smtClean="0">
                <a:solidFill>
                  <a:srgbClr val="00582A"/>
                </a:solidFill>
              </a:rPr>
              <a:t>من رواه نبعك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</a:t>
            </a:r>
            <a:r>
              <a:rPr lang="ar-EG" sz="7200" b="1" dirty="0" err="1" smtClean="0">
                <a:solidFill>
                  <a:srgbClr val="00582A"/>
                </a:solidFill>
              </a:rPr>
              <a:t>بي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ما </a:t>
            </a:r>
            <a:r>
              <a:rPr lang="ar-SA" sz="7200" b="1" dirty="0" err="1" smtClean="0">
                <a:solidFill>
                  <a:srgbClr val="00582A"/>
                </a:solidFill>
              </a:rPr>
              <a:t>اعظمك</a:t>
            </a:r>
            <a:r>
              <a:rPr lang="ar-SA" sz="7200" b="1" dirty="0" smtClean="0">
                <a:solidFill>
                  <a:srgbClr val="00582A"/>
                </a:solidFill>
              </a:rPr>
              <a:t> شكرا </a:t>
            </a:r>
            <a:r>
              <a:rPr lang="ar-SA" sz="7200" b="1" dirty="0" err="1" smtClean="0">
                <a:solidFill>
                  <a:srgbClr val="00582A"/>
                </a:solidFill>
              </a:rPr>
              <a:t>لك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وضعت نفسك لترفعنا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ايها</a:t>
            </a:r>
            <a:r>
              <a:rPr lang="ar-SA" sz="8000" b="1" dirty="0" smtClean="0"/>
              <a:t> </a:t>
            </a:r>
            <a:r>
              <a:rPr lang="ar-SA" sz="8000" b="1" dirty="0" smtClean="0"/>
              <a:t>العريان الساتر</a:t>
            </a:r>
            <a:endParaRPr lang="en-US" sz="8000" b="1" dirty="0" smtClean="0"/>
          </a:p>
          <a:p>
            <a:pPr algn="ctr" rtl="1"/>
            <a:r>
              <a:rPr lang="ar-SA" sz="8000" b="1" dirty="0" smtClean="0"/>
              <a:t>صرت لعنه لتباركنا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ايها</a:t>
            </a:r>
            <a:r>
              <a:rPr lang="ar-SA" sz="8000" b="1" dirty="0" smtClean="0"/>
              <a:t> </a:t>
            </a:r>
            <a:r>
              <a:rPr lang="ar-SA" sz="8000" b="1" dirty="0" smtClean="0"/>
              <a:t>المظلوم الغافر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err="1" smtClean="0"/>
              <a:t>كللتك</a:t>
            </a:r>
            <a:r>
              <a:rPr lang="ar-SA" sz="7200" b="1" dirty="0" smtClean="0"/>
              <a:t> بالأشواك 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وابن </a:t>
            </a:r>
            <a:r>
              <a:rPr lang="ar-SA" sz="7200" b="1" dirty="0" smtClean="0"/>
              <a:t>الملك تتوجني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رغم عدم </a:t>
            </a:r>
            <a:r>
              <a:rPr lang="ar-SA" sz="7200" b="1" dirty="0" err="1" smtClean="0"/>
              <a:t>ادراك</a:t>
            </a:r>
            <a:r>
              <a:rPr lang="ar-SA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يمن </a:t>
            </a:r>
            <a:r>
              <a:rPr lang="ar-SA" sz="7200" b="1" dirty="0" smtClean="0"/>
              <a:t>عبوديتي تخرجني </a:t>
            </a:r>
            <a:endParaRPr lang="en-US" sz="7200" b="1" dirty="0" smtClean="0"/>
          </a:p>
          <a:p>
            <a:pPr algn="ctr"/>
            <a:r>
              <a:rPr lang="ar-SA" sz="6600" b="1" dirty="0" err="1" smtClean="0"/>
              <a:t>احببتني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الى</a:t>
            </a:r>
            <a:r>
              <a:rPr lang="ar-SA" sz="6600" b="1" dirty="0" smtClean="0"/>
              <a:t> المنتهى عظيم </a:t>
            </a:r>
            <a:r>
              <a:rPr lang="ar-SA" sz="6600" b="1" dirty="0" err="1" smtClean="0"/>
              <a:t>ياالله</a:t>
            </a: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أيحب مثل حبك      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أي </a:t>
            </a:r>
            <a:r>
              <a:rPr lang="ar-SA" sz="7200" b="1" dirty="0" smtClean="0">
                <a:solidFill>
                  <a:srgbClr val="00582A"/>
                </a:solidFill>
              </a:rPr>
              <a:t>قلب مثل قلبك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نفسه </a:t>
            </a:r>
            <a:r>
              <a:rPr lang="ar-SA" sz="7200" b="1" dirty="0" err="1" smtClean="0">
                <a:solidFill>
                  <a:srgbClr val="00582A"/>
                </a:solidFill>
              </a:rPr>
              <a:t>لاتعرف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الظمد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كل </a:t>
            </a:r>
            <a:r>
              <a:rPr lang="ar-SA" sz="7200" b="1" dirty="0" smtClean="0">
                <a:solidFill>
                  <a:srgbClr val="00582A"/>
                </a:solidFill>
              </a:rPr>
              <a:t>من رواه نبعك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ر</a:t>
            </a:r>
            <a:r>
              <a:rPr lang="ar-EG" sz="7200" b="1" dirty="0" err="1" smtClean="0">
                <a:solidFill>
                  <a:srgbClr val="00582A"/>
                </a:solidFill>
              </a:rPr>
              <a:t>بي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ما </a:t>
            </a:r>
            <a:r>
              <a:rPr lang="ar-SA" sz="7200" b="1" dirty="0" err="1" smtClean="0">
                <a:solidFill>
                  <a:srgbClr val="00582A"/>
                </a:solidFill>
              </a:rPr>
              <a:t>اعظمك</a:t>
            </a:r>
            <a:r>
              <a:rPr lang="ar-SA" sz="7200" b="1" dirty="0" smtClean="0">
                <a:solidFill>
                  <a:srgbClr val="00582A"/>
                </a:solidFill>
              </a:rPr>
              <a:t> شكرا </a:t>
            </a:r>
            <a:r>
              <a:rPr lang="ar-SA" sz="7200" b="1" dirty="0" err="1" smtClean="0">
                <a:solidFill>
                  <a:srgbClr val="00582A"/>
                </a:solidFill>
              </a:rPr>
              <a:t>لك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 smtClean="0"/>
              <a:t>ايها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الاله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الانسان</a:t>
            </a:r>
            <a:r>
              <a:rPr lang="ar-SA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ايها</a:t>
            </a:r>
            <a:r>
              <a:rPr lang="ar-SA" sz="8000" b="1" dirty="0" smtClean="0"/>
              <a:t> </a:t>
            </a:r>
            <a:r>
              <a:rPr lang="ar-SA" sz="8000" b="1" dirty="0" smtClean="0"/>
              <a:t>الملك الخادم</a:t>
            </a:r>
            <a:endParaRPr lang="en-US" sz="8000" b="1" dirty="0" smtClean="0"/>
          </a:p>
          <a:p>
            <a:pPr algn="ctr" rtl="1"/>
            <a:r>
              <a:rPr lang="ar-SA" sz="8000" b="1" dirty="0" err="1" smtClean="0"/>
              <a:t>ايها</a:t>
            </a:r>
            <a:r>
              <a:rPr lang="ar-SA" sz="8000" b="1" dirty="0" smtClean="0"/>
              <a:t> الرحيم الحنان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وصاحب </a:t>
            </a:r>
            <a:r>
              <a:rPr lang="ar-SA" sz="8000" b="1" dirty="0" smtClean="0"/>
              <a:t>العدل الدائم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2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err="1" smtClean="0"/>
              <a:t>اراك</a:t>
            </a:r>
            <a:r>
              <a:rPr lang="ar-SA" sz="7200" b="1" dirty="0" smtClean="0"/>
              <a:t> فوق الصليب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 </a:t>
            </a:r>
            <a:r>
              <a:rPr lang="ar-SA" sz="7200" b="1" dirty="0" smtClean="0"/>
              <a:t>تقاسي عني </a:t>
            </a:r>
            <a:r>
              <a:rPr lang="ar-SA" sz="7200" b="1" dirty="0" err="1" smtClean="0"/>
              <a:t>الامي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وتأخذ تأديبي         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لترد </a:t>
            </a:r>
            <a:r>
              <a:rPr lang="ar-SA" sz="7200" b="1" dirty="0" smtClean="0"/>
              <a:t>لي سلامي</a:t>
            </a:r>
            <a:endParaRPr lang="en-US" sz="7200" b="1" dirty="0" smtClean="0"/>
          </a:p>
          <a:p>
            <a:pPr algn="ctr"/>
            <a:r>
              <a:rPr lang="ar-SA" sz="6000" b="1" dirty="0" smtClean="0"/>
              <a:t>في صلبك تممت الفداء عظيم </a:t>
            </a:r>
            <a:r>
              <a:rPr lang="ar-SA" sz="6000" b="1" dirty="0" err="1" smtClean="0"/>
              <a:t>ياالله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153</Words>
  <Application>Microsoft Office PowerPoint</Application>
  <PresentationFormat>عرض على الشاشة (3:4)‏</PresentationFormat>
  <Paragraphs>45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255</cp:revision>
  <dcterms:created xsi:type="dcterms:W3CDTF">2021-12-07T14:30:00Z</dcterms:created>
  <dcterms:modified xsi:type="dcterms:W3CDTF">2022-06-08T09:36:32Z</dcterms:modified>
</cp:coreProperties>
</file>