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بَرَكات عَلى رَاس الصِّدِّيق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عَلى رَاس الصِّدِّيق بَرَكات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خِيَام الصِّدِّيق ترنيمَات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eSSeddiq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khiam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eSSeddeeq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Blessings on the head of the righteous and songs in their tents.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003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عَلى رَاس الصِّدِّيق بَرَكات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خِيَام الصِّدِّيق ترنيمَات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eSSeddiq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khiam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eSSeddeeq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Blessings on the head of the righteous and songs in their tents.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algn="ctr"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الله أبُونا   في المَسيح فادِينا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بالرُّوح مُعَزِّينا   رَب وَاحِد عَطَاه</a:t>
            </a:r>
          </a:p>
          <a:p>
            <a:pPr algn="ctr"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abona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elmaseeh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fadina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berroh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moaazzina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aatah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From God the Father, in the Christ our redeemer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in the Spirit our comforter; one God.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عَلى رَاس الصِّدِّيق بَرَكات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خِيَام الصِّدِّيق ترنيمَات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eSSeddiq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khiam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eSSeddeeq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Blessings on the head of the righteous and songs in their tents.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94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algn="ctr"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السِّيَاج حَوَالِيه   وِالسِّرَاج بين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واِحتِيَاجه ناسِيــه  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دا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إلَهه غِنــــاه</a:t>
            </a:r>
          </a:p>
          <a:p>
            <a:pPr algn="ctr" rtl="1"/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essiaj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hawalaih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wesseraj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wehtiajo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naseeh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da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felaho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There is a wall around him and a light in his hand. He is content with his God.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28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عَلى رَاس الصِّدِّيق بَرَكات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خِيَام الصِّدِّيق ترنيمَات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eSSeddiq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khiam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eSSeddeeq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Blessings on the head of the righteous and songs in their tents.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11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algn="ctr" rtl="1"/>
            <a:r>
              <a:rPr lang="ar-EG" sz="4800" b="1" dirty="0"/>
              <a:t>لُه ضَمَان المَصِير  </a:t>
            </a:r>
            <a:r>
              <a:rPr lang="ar-SA" sz="4800" b="1" dirty="0"/>
              <a:t> </a:t>
            </a:r>
            <a:r>
              <a:rPr lang="ar-EG" sz="4800" b="1" dirty="0"/>
              <a:t>وِالأمَان في المَسير</a:t>
            </a:r>
            <a:br>
              <a:rPr lang="ar-EG" sz="4800" b="1" dirty="0"/>
            </a:br>
            <a:r>
              <a:rPr lang="ar-EG" sz="4800" b="1" dirty="0"/>
              <a:t>رَاضِــ</a:t>
            </a:r>
            <a:r>
              <a:rPr lang="ar-SA" sz="4800" b="1" dirty="0"/>
              <a:t>ـ</a:t>
            </a:r>
            <a:r>
              <a:rPr lang="ar-EG" sz="4800" b="1" dirty="0"/>
              <a:t>ي عَنُّه القَدِير   في صَليب النَّجَ</a:t>
            </a:r>
            <a:r>
              <a:rPr lang="ar-SA" sz="4800" b="1" dirty="0"/>
              <a:t>ــ</a:t>
            </a:r>
            <a:r>
              <a:rPr lang="ar-EG" sz="4800" b="1" dirty="0" err="1"/>
              <a:t>اة</a:t>
            </a:r>
            <a:endParaRPr lang="ar-EG" sz="4800" b="1" dirty="0"/>
          </a:p>
          <a:p>
            <a:pPr algn="ctr" rtl="1"/>
            <a:br>
              <a:rPr lang="ar-EG" sz="4000" b="1" dirty="0"/>
            </a:br>
            <a:r>
              <a:rPr lang="en-US" sz="3600" b="1" dirty="0" err="1">
                <a:solidFill>
                  <a:srgbClr val="FF0000"/>
                </a:solidFill>
              </a:rPr>
              <a:t>loh</a:t>
            </a:r>
            <a:r>
              <a:rPr lang="en-US" sz="3600" b="1" dirty="0">
                <a:solidFill>
                  <a:srgbClr val="FF0000"/>
                </a:solidFill>
              </a:rPr>
              <a:t> Daman </a:t>
            </a:r>
            <a:r>
              <a:rPr lang="en-US" sz="3600" b="1" dirty="0" err="1">
                <a:solidFill>
                  <a:srgbClr val="FF0000"/>
                </a:solidFill>
              </a:rPr>
              <a:t>elmaSeer</a:t>
            </a:r>
            <a:r>
              <a:rPr lang="en-US" sz="3600" b="1" dirty="0">
                <a:solidFill>
                  <a:srgbClr val="FF0000"/>
                </a:solidFill>
              </a:rPr>
              <a:t>   </a:t>
            </a:r>
            <a:r>
              <a:rPr lang="en-US" sz="3600" b="1" dirty="0" err="1">
                <a:solidFill>
                  <a:srgbClr val="FF0000"/>
                </a:solidFill>
              </a:rPr>
              <a:t>welaman</a:t>
            </a:r>
            <a:r>
              <a:rPr lang="en-US" sz="3600" b="1" dirty="0">
                <a:solidFill>
                  <a:srgbClr val="FF0000"/>
                </a:solidFill>
              </a:rPr>
              <a:t> fi </a:t>
            </a:r>
            <a:r>
              <a:rPr lang="en-US" sz="3600" b="1" dirty="0" err="1">
                <a:solidFill>
                  <a:srgbClr val="FF0000"/>
                </a:solidFill>
              </a:rPr>
              <a:t>elmaseer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000" b="1" dirty="0" err="1">
                <a:solidFill>
                  <a:srgbClr val="FF0000"/>
                </a:solidFill>
              </a:rPr>
              <a:t>raDi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aanno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elqadeer</a:t>
            </a:r>
            <a:r>
              <a:rPr lang="en-US" sz="4000" b="1" dirty="0">
                <a:solidFill>
                  <a:srgbClr val="FF0000"/>
                </a:solidFill>
              </a:rPr>
              <a:t>   fi </a:t>
            </a:r>
            <a:r>
              <a:rPr lang="en-US" sz="4000" b="1" dirty="0" err="1">
                <a:solidFill>
                  <a:srgbClr val="FF0000"/>
                </a:solidFill>
              </a:rPr>
              <a:t>Saleeb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ennajah</a:t>
            </a:r>
            <a:br>
              <a:rPr lang="en-US" sz="800" b="1" dirty="0"/>
            </a:br>
            <a:endParaRPr lang="ar-EG" sz="800" b="1" dirty="0"/>
          </a:p>
          <a:p>
            <a:pPr algn="ctr" rtl="1"/>
            <a:endParaRPr lang="ar-EG" sz="800" b="1" dirty="0"/>
          </a:p>
          <a:p>
            <a:pPr algn="ctr" rtl="1"/>
            <a:br>
              <a:rPr lang="en-US" sz="1000" b="1" dirty="0"/>
            </a:br>
            <a:r>
              <a:rPr lang="en-US" sz="3600" b="1" dirty="0"/>
              <a:t>He has a secured destination and a safe path. The Almighty accepts him in the cross.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89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بَرَكات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عَلى رَاس الصِّدِّيق بَرَكات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ترنيمَات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في خِيَام الصِّدِّيق ترنيمَات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eSSeddiq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barakat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khiam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eSSeddeeq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tarnimat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36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Blessings on the head of the righteous and songs in their tents.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406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</a:p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الكنيسَة الأُم فوق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السَّحَابَة حَوْلُه طوق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جُوَّا قلبه يدِبّ شُوق   يمشي نَفس الاِتِّجَاه</a:t>
            </a:r>
          </a:p>
          <a:p>
            <a:pPr algn="ctr"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melkenis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alomm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essahaba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hawlo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toq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yedebb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elettejah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 cloud of witnesses in the church in</a:t>
            </a: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heaven surrounds him and raises longing in</a:t>
            </a: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his heart to follow the same path.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08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3891</TotalTime>
  <Words>446</Words>
  <Application>Microsoft Office PowerPoint</Application>
  <PresentationFormat>عرض على الشاشة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331</cp:revision>
  <dcterms:created xsi:type="dcterms:W3CDTF">2021-12-07T14:30:00Z</dcterms:created>
  <dcterms:modified xsi:type="dcterms:W3CDTF">2023-06-18T11:40:15Z</dcterms:modified>
</cp:coreProperties>
</file>