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13" r:id="rId3"/>
    <p:sldId id="312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2"/>
            <p14:sldId id="314"/>
            <p14:sldId id="315"/>
            <p14:sldId id="316"/>
            <p14:sldId id="317"/>
            <p14:sldId id="318"/>
            <p14:sldId id="319"/>
            <p14:sldId id="32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3" d="100"/>
          <a:sy n="93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بَرَكات عَلى رَاس الصِّدِّيق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بَرَكات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بَرَكات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عَلى رَاس الصِّدِّيق بَرَكات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ترنيمَات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ترنيمَات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في خِيَام الصِّدِّيق ترنيمَات</a:t>
            </a: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barakat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barakat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eSSeddiq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barakat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tarnimat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khiam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eSSeddeeq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tarnimat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en-US" sz="36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Blessings on the head of the righteous and songs in their tents.</a:t>
            </a:r>
            <a:endParaRPr lang="ar-EG" sz="3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003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بَرَكات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بَرَكات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عَلى رَاس الصِّدِّيق بَرَكات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ترنيمَات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ترنيمَات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في خِيَام الصِّدِّيق ترنيمَات</a:t>
            </a: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barakat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barakat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eSSeddiq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barakat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tarnimat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khiam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eSSeddeeq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tarnimat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en-US" sz="36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Blessings on the head of the righteous and songs in their tents.</a:t>
            </a:r>
            <a:endParaRPr lang="ar-EG" sz="3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 </a:t>
            </a:r>
          </a:p>
          <a:p>
            <a:pPr algn="ctr"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مِن الله أبُونا   في المَسيح فادِينا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بالرُّوح مُعَزِّينا   رَب وَاحِد عَطَاه</a:t>
            </a:r>
          </a:p>
          <a:p>
            <a:pPr algn="ctr"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men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allah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abona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elmaseeh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fadina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berroh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moaazzina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rabb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wahed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aatah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From God the Father, in the Christ our redeemer</a:t>
            </a:r>
          </a:p>
          <a:p>
            <a:pPr algn="ctr"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in the Spirit our comforter; one God.</a:t>
            </a:r>
            <a:endParaRPr lang="ar-EG" sz="3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بَرَكات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بَرَكات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عَلى رَاس الصِّدِّيق بَرَكات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ترنيمَات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ترنيمَات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في خِيَام الصِّدِّيق ترنيمَات</a:t>
            </a: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barakat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barakat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eSSeddiq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barakat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tarnimat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khiam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eSSeddeeq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tarnimat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en-US" sz="36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Blessings on the head of the righteous and songs in their tents.</a:t>
            </a:r>
            <a:endParaRPr lang="ar-EG" sz="3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694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 </a:t>
            </a:r>
          </a:p>
          <a:p>
            <a:pPr algn="ctr"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السِّيَاج حَوَالِيه   وِالسِّرَاج بين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إيدِيه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واِحتِيَاجه ناسِيــه  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دا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في إلَهه غِنــــاه</a:t>
            </a:r>
          </a:p>
          <a:p>
            <a:pPr algn="ctr" rtl="1"/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essiaj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hawalaih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wesseraj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edaih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wehtiajo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naseeh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da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felaho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ghenah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algn="ctr"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There is a wall around him and a light in his hand. He is content with his God.</a:t>
            </a:r>
            <a:endParaRPr lang="ar-EG" sz="2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3284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بَرَكات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بَرَكات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عَلى رَاس الصِّدِّيق بَرَكات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ترنيمَات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ترنيمَات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في خِيَام الصِّدِّيق ترنيمَات</a:t>
            </a: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barakat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barakat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eSSeddiq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barakat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tarnimat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khiam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eSSeddeeq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tarnimat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en-US" sz="36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Blessings on the head of the righteous and songs in their tents.</a:t>
            </a:r>
            <a:endParaRPr lang="ar-EG" sz="3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116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 </a:t>
            </a:r>
          </a:p>
          <a:p>
            <a:pPr algn="ctr" rtl="1"/>
            <a:r>
              <a:rPr lang="ar-EG" sz="4800" b="1" dirty="0"/>
              <a:t>لُه ضَمَان المَصِير  </a:t>
            </a:r>
            <a:r>
              <a:rPr lang="ar-SA" sz="4800" b="1" dirty="0"/>
              <a:t> </a:t>
            </a:r>
            <a:r>
              <a:rPr lang="ar-EG" sz="4800" b="1" dirty="0"/>
              <a:t>وِالأمَان في المَسير</a:t>
            </a:r>
            <a:br>
              <a:rPr lang="ar-EG" sz="4800" b="1" dirty="0"/>
            </a:br>
            <a:r>
              <a:rPr lang="ar-EG" sz="4800" b="1" dirty="0"/>
              <a:t>رَاضِــ</a:t>
            </a:r>
            <a:r>
              <a:rPr lang="ar-SA" sz="4800" b="1" dirty="0"/>
              <a:t>ـ</a:t>
            </a:r>
            <a:r>
              <a:rPr lang="ar-EG" sz="4800" b="1" dirty="0"/>
              <a:t>ي عَنُّه القَدِير   في صَليب النَّجَ</a:t>
            </a:r>
            <a:r>
              <a:rPr lang="ar-SA" sz="4800" b="1" dirty="0"/>
              <a:t>ــ</a:t>
            </a:r>
            <a:r>
              <a:rPr lang="ar-EG" sz="4800" b="1" dirty="0" err="1"/>
              <a:t>اة</a:t>
            </a:r>
            <a:endParaRPr lang="ar-EG" sz="4800" b="1" dirty="0"/>
          </a:p>
          <a:p>
            <a:pPr algn="ctr" rtl="1"/>
            <a:br>
              <a:rPr lang="ar-EG" sz="4000" b="1" dirty="0"/>
            </a:br>
            <a:r>
              <a:rPr lang="en-US" sz="3600" b="1" dirty="0" err="1">
                <a:solidFill>
                  <a:srgbClr val="FF0000"/>
                </a:solidFill>
              </a:rPr>
              <a:t>loh</a:t>
            </a:r>
            <a:r>
              <a:rPr lang="en-US" sz="3600" b="1" dirty="0">
                <a:solidFill>
                  <a:srgbClr val="FF0000"/>
                </a:solidFill>
              </a:rPr>
              <a:t> Daman </a:t>
            </a:r>
            <a:r>
              <a:rPr lang="en-US" sz="3600" b="1" dirty="0" err="1">
                <a:solidFill>
                  <a:srgbClr val="FF0000"/>
                </a:solidFill>
              </a:rPr>
              <a:t>elmaSeer</a:t>
            </a:r>
            <a:r>
              <a:rPr lang="en-US" sz="3600" b="1" dirty="0">
                <a:solidFill>
                  <a:srgbClr val="FF0000"/>
                </a:solidFill>
              </a:rPr>
              <a:t>   </a:t>
            </a:r>
            <a:r>
              <a:rPr lang="en-US" sz="3600" b="1" dirty="0" err="1">
                <a:solidFill>
                  <a:srgbClr val="FF0000"/>
                </a:solidFill>
              </a:rPr>
              <a:t>welaman</a:t>
            </a:r>
            <a:r>
              <a:rPr lang="en-US" sz="3600" b="1" dirty="0">
                <a:solidFill>
                  <a:srgbClr val="FF0000"/>
                </a:solidFill>
              </a:rPr>
              <a:t> fi </a:t>
            </a:r>
            <a:r>
              <a:rPr lang="en-US" sz="3600" b="1" dirty="0" err="1">
                <a:solidFill>
                  <a:srgbClr val="FF0000"/>
                </a:solidFill>
              </a:rPr>
              <a:t>elmaseer</a:t>
            </a:r>
            <a:br>
              <a:rPr lang="en-US" sz="4800" b="1" dirty="0">
                <a:solidFill>
                  <a:srgbClr val="FF0000"/>
                </a:solidFill>
              </a:rPr>
            </a:br>
            <a:r>
              <a:rPr lang="en-US" sz="4000" b="1" dirty="0" err="1">
                <a:solidFill>
                  <a:srgbClr val="FF0000"/>
                </a:solidFill>
              </a:rPr>
              <a:t>raDi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aanno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elqadeer</a:t>
            </a:r>
            <a:r>
              <a:rPr lang="en-US" sz="4000" b="1" dirty="0">
                <a:solidFill>
                  <a:srgbClr val="FF0000"/>
                </a:solidFill>
              </a:rPr>
              <a:t>   fi </a:t>
            </a:r>
            <a:r>
              <a:rPr lang="en-US" sz="4000" b="1" dirty="0" err="1">
                <a:solidFill>
                  <a:srgbClr val="FF0000"/>
                </a:solidFill>
              </a:rPr>
              <a:t>Saleeb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ennajah</a:t>
            </a:r>
            <a:br>
              <a:rPr lang="en-US" sz="800" b="1" dirty="0"/>
            </a:br>
            <a:endParaRPr lang="ar-EG" sz="800" b="1" dirty="0"/>
          </a:p>
          <a:p>
            <a:pPr algn="ctr" rtl="1"/>
            <a:endParaRPr lang="ar-EG" sz="800" b="1" dirty="0"/>
          </a:p>
          <a:p>
            <a:pPr algn="ctr" rtl="1"/>
            <a:br>
              <a:rPr lang="en-US" sz="1000" b="1" dirty="0"/>
            </a:br>
            <a:r>
              <a:rPr lang="en-US" sz="3600" b="1" dirty="0"/>
              <a:t>He has a secured destination and a safe path. The Almighty accepts him in the cross.</a:t>
            </a:r>
            <a:endParaRPr lang="ar-EG" sz="2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890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بَرَكات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بَرَكات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عَلى رَاس الصِّدِّيق بَرَكات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ترنيمَات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ترنيمَات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في خِيَام الصِّدِّيق ترنيمَات</a:t>
            </a: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barakat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barakat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eSSeddiq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barakat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tarnimat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khiam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eSSeddeeq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tarnimat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en-US" sz="36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Blessings on the head of the righteous and songs in their tents.</a:t>
            </a:r>
            <a:endParaRPr lang="ar-EG" sz="3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1406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4- </a:t>
            </a:r>
          </a:p>
          <a:p>
            <a:pPr algn="ctr"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مِن الكنيسَة الأُم فوق</a:t>
            </a:r>
            <a:r>
              <a:rPr lang="ar-EG" sz="4800" b="1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السَّحَابَة حَوْلُه طوق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جُوَّا قلبه يدِبّ شُوق   يمشي نَفس الاِتِّجَاه</a:t>
            </a:r>
          </a:p>
          <a:p>
            <a:pPr algn="ctr"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melkenis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alomm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foq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essahaba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hawlo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toq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joa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albo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yedebb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shoq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yemshi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nafs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elettejah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algn="ctr"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The cloud of witnesses in the church in</a:t>
            </a:r>
          </a:p>
          <a:p>
            <a:pPr algn="ctr"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heaven surrounds him and raises longing in</a:t>
            </a:r>
          </a:p>
          <a:p>
            <a:pPr algn="ctr"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his heart to follow the same path.</a:t>
            </a:r>
            <a:endParaRPr lang="ar-EG" sz="2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3083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3891</TotalTime>
  <Words>446</Words>
  <Application>Microsoft Office PowerPoint</Application>
  <PresentationFormat>عرض على الشاشة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331</cp:revision>
  <dcterms:created xsi:type="dcterms:W3CDTF">2021-12-07T14:30:00Z</dcterms:created>
  <dcterms:modified xsi:type="dcterms:W3CDTF">2023-06-18T11:40:15Z</dcterms:modified>
</cp:coreProperties>
</file>