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6" r:id="rId5"/>
    <p:sldId id="371" r:id="rId6"/>
    <p:sldId id="377" r:id="rId7"/>
    <p:sldId id="373" r:id="rId8"/>
    <p:sldId id="378" r:id="rId9"/>
    <p:sldId id="375" r:id="rId10"/>
    <p:sldId id="379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6"/>
            <p14:sldId id="371"/>
            <p14:sldId id="377"/>
            <p14:sldId id="373"/>
            <p14:sldId id="378"/>
            <p14:sldId id="375"/>
            <p14:sldId id="37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بركات بركات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9889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بَرَكات </a:t>
            </a:r>
            <a:r>
              <a:rPr lang="ar-EG" sz="6600" b="1" dirty="0" err="1">
                <a:solidFill>
                  <a:srgbClr val="003300"/>
                </a:solidFill>
              </a:rPr>
              <a:t>بَرَكات</a:t>
            </a:r>
            <a:r>
              <a:rPr lang="ar-EG" sz="6600" b="1" dirty="0">
                <a:solidFill>
                  <a:srgbClr val="003300"/>
                </a:solidFill>
              </a:rPr>
              <a:t> عَلى رَاس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الصِّدِّيق بَرَكات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ترنيمَات </a:t>
            </a:r>
            <a:r>
              <a:rPr lang="ar-EG" sz="6600" b="1" dirty="0" err="1">
                <a:solidFill>
                  <a:srgbClr val="003300"/>
                </a:solidFill>
              </a:rPr>
              <a:t>ترنيمَات</a:t>
            </a:r>
            <a:r>
              <a:rPr lang="ar-EG" sz="6600" b="1" dirty="0">
                <a:solidFill>
                  <a:srgbClr val="003300"/>
                </a:solidFill>
              </a:rPr>
              <a:t> في خِيَام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الصِّدِّيق ترنيمَات</a:t>
            </a:r>
          </a:p>
        </p:txBody>
      </p:sp>
    </p:spTree>
    <p:extLst>
      <p:ext uri="{BB962C8B-B14F-4D97-AF65-F5344CB8AC3E}">
        <p14:creationId xmlns:p14="http://schemas.microsoft.com/office/powerpoint/2010/main" val="38526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9889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بَرَكات </a:t>
            </a:r>
            <a:r>
              <a:rPr lang="ar-EG" sz="6600" b="1" dirty="0" err="1">
                <a:solidFill>
                  <a:srgbClr val="003300"/>
                </a:solidFill>
              </a:rPr>
              <a:t>بَرَكات</a:t>
            </a:r>
            <a:r>
              <a:rPr lang="ar-EG" sz="6600" b="1" dirty="0">
                <a:solidFill>
                  <a:srgbClr val="003300"/>
                </a:solidFill>
              </a:rPr>
              <a:t> عَلى رَاس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الصِّدِّيق بَرَكات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ترنيمَات </a:t>
            </a:r>
            <a:r>
              <a:rPr lang="ar-EG" sz="6600" b="1" dirty="0" err="1">
                <a:solidFill>
                  <a:srgbClr val="003300"/>
                </a:solidFill>
              </a:rPr>
              <a:t>ترنيمَات</a:t>
            </a:r>
            <a:r>
              <a:rPr lang="ar-EG" sz="6600" b="1" dirty="0">
                <a:solidFill>
                  <a:srgbClr val="003300"/>
                </a:solidFill>
              </a:rPr>
              <a:t> في خِيَام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الصِّدِّيق ترنيمَات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78376"/>
            <a:ext cx="9982199" cy="7956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6600" b="1" dirty="0"/>
              <a:t>مِن الله أبُونا   </a:t>
            </a:r>
          </a:p>
          <a:p>
            <a:pPr algn="ctr" rtl="1"/>
            <a:r>
              <a:rPr lang="ar-EG" sz="6600" b="1" dirty="0"/>
              <a:t>في المَسيح فادِينا</a:t>
            </a:r>
            <a:br>
              <a:rPr lang="ar-EG" sz="6600" b="1" dirty="0"/>
            </a:br>
            <a:r>
              <a:rPr lang="ar-EG" sz="6600" b="1" dirty="0"/>
              <a:t>بالرُّوح مُعَزِّينا   </a:t>
            </a:r>
          </a:p>
          <a:p>
            <a:pPr algn="ctr" rtl="1"/>
            <a:r>
              <a:rPr lang="ar-EG" sz="6600" b="1" dirty="0"/>
              <a:t>رَب وَاحِد عَطَاه</a:t>
            </a:r>
          </a:p>
          <a:p>
            <a:pPr algn="ctr"/>
            <a:br>
              <a:rPr lang="ar-EG" sz="6600" b="1" dirty="0"/>
            </a:br>
            <a:endParaRPr lang="ar-SA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9889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بَرَكات </a:t>
            </a:r>
            <a:r>
              <a:rPr lang="ar-EG" sz="6600" b="1" dirty="0" err="1">
                <a:solidFill>
                  <a:srgbClr val="003300"/>
                </a:solidFill>
              </a:rPr>
              <a:t>بَرَكات</a:t>
            </a:r>
            <a:r>
              <a:rPr lang="ar-EG" sz="6600" b="1" dirty="0">
                <a:solidFill>
                  <a:srgbClr val="003300"/>
                </a:solidFill>
              </a:rPr>
              <a:t> عَلى رَاس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الصِّدِّيق بَرَكات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ترنيمَات </a:t>
            </a:r>
            <a:r>
              <a:rPr lang="ar-EG" sz="6600" b="1" dirty="0" err="1">
                <a:solidFill>
                  <a:srgbClr val="003300"/>
                </a:solidFill>
              </a:rPr>
              <a:t>ترنيمَات</a:t>
            </a:r>
            <a:r>
              <a:rPr lang="ar-EG" sz="6600" b="1" dirty="0">
                <a:solidFill>
                  <a:srgbClr val="003300"/>
                </a:solidFill>
              </a:rPr>
              <a:t> في خِيَام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الصِّدِّيق ترنيمَات</a:t>
            </a:r>
          </a:p>
        </p:txBody>
      </p:sp>
    </p:spTree>
    <p:extLst>
      <p:ext uri="{BB962C8B-B14F-4D97-AF65-F5344CB8AC3E}">
        <p14:creationId xmlns:p14="http://schemas.microsoft.com/office/powerpoint/2010/main" val="248884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4576"/>
            <a:ext cx="9982199" cy="7956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6600" b="1" dirty="0"/>
              <a:t>السِّيَاج حَوَالِيه   </a:t>
            </a:r>
          </a:p>
          <a:p>
            <a:pPr algn="ctr" rtl="1"/>
            <a:r>
              <a:rPr lang="ar-EG" sz="6600" b="1" dirty="0"/>
              <a:t>وِالسِّرَاج بين </a:t>
            </a:r>
            <a:r>
              <a:rPr lang="ar-EG" sz="6600" b="1" dirty="0" err="1"/>
              <a:t>إيدِيه</a:t>
            </a:r>
            <a:br>
              <a:rPr lang="ar-EG" sz="6600" b="1" dirty="0"/>
            </a:br>
            <a:r>
              <a:rPr lang="ar-EG" sz="6600" b="1" dirty="0"/>
              <a:t>واِحتِيَاجه ناسِيــه   </a:t>
            </a:r>
          </a:p>
          <a:p>
            <a:pPr algn="ctr" rtl="1"/>
            <a:r>
              <a:rPr lang="ar-EG" sz="6600" b="1" dirty="0" err="1"/>
              <a:t>دا</a:t>
            </a:r>
            <a:r>
              <a:rPr lang="ar-EG" sz="6600" b="1" dirty="0"/>
              <a:t> في إلَهه غِنــــاه</a:t>
            </a:r>
          </a:p>
          <a:p>
            <a:pPr algn="ctr" rtl="1"/>
            <a:br>
              <a:rPr lang="ar-EG" sz="6600" b="1" dirty="0"/>
            </a:br>
            <a:endParaRPr lang="ar-SA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9889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بَرَكات </a:t>
            </a:r>
            <a:r>
              <a:rPr lang="ar-EG" sz="6600" b="1" dirty="0" err="1">
                <a:solidFill>
                  <a:srgbClr val="003300"/>
                </a:solidFill>
              </a:rPr>
              <a:t>بَرَكات</a:t>
            </a:r>
            <a:r>
              <a:rPr lang="ar-EG" sz="6600" b="1" dirty="0">
                <a:solidFill>
                  <a:srgbClr val="003300"/>
                </a:solidFill>
              </a:rPr>
              <a:t> عَلى رَاس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الصِّدِّيق بَرَكات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ترنيمَات </a:t>
            </a:r>
            <a:r>
              <a:rPr lang="ar-EG" sz="6600" b="1" dirty="0" err="1">
                <a:solidFill>
                  <a:srgbClr val="003300"/>
                </a:solidFill>
              </a:rPr>
              <a:t>ترنيمَات</a:t>
            </a:r>
            <a:r>
              <a:rPr lang="ar-EG" sz="6600" b="1" dirty="0">
                <a:solidFill>
                  <a:srgbClr val="003300"/>
                </a:solidFill>
              </a:rPr>
              <a:t> في خِيَام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الصِّدِّيق ترنيمَات</a:t>
            </a:r>
          </a:p>
        </p:txBody>
      </p:sp>
    </p:spTree>
    <p:extLst>
      <p:ext uri="{BB962C8B-B14F-4D97-AF65-F5344CB8AC3E}">
        <p14:creationId xmlns:p14="http://schemas.microsoft.com/office/powerpoint/2010/main" val="2431763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4576"/>
            <a:ext cx="9982199" cy="7956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6600" b="1" dirty="0"/>
              <a:t>لُه ضَمَان المَصِير   </a:t>
            </a:r>
          </a:p>
          <a:p>
            <a:pPr algn="ctr" rtl="1"/>
            <a:r>
              <a:rPr lang="ar-EG" sz="6600" b="1" dirty="0"/>
              <a:t>وِالأمَان في المَسير</a:t>
            </a:r>
            <a:br>
              <a:rPr lang="ar-EG" sz="6600" b="1" dirty="0"/>
            </a:br>
            <a:r>
              <a:rPr lang="ar-EG" sz="6600" b="1" dirty="0"/>
              <a:t>رَاضِـــي عَنُّه القَدِير   </a:t>
            </a:r>
          </a:p>
          <a:p>
            <a:pPr algn="ctr" rtl="1"/>
            <a:r>
              <a:rPr lang="ar-EG" sz="6600" b="1" dirty="0"/>
              <a:t>في صَليب النَّجَــاة</a:t>
            </a:r>
          </a:p>
          <a:p>
            <a:pPr algn="ctr"/>
            <a:br>
              <a:rPr lang="ar-EG" sz="6600" b="1" dirty="0"/>
            </a:br>
            <a:endParaRPr lang="ar-SA" sz="9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9889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بَرَكات </a:t>
            </a:r>
            <a:r>
              <a:rPr lang="ar-EG" sz="6600" b="1" dirty="0" err="1">
                <a:solidFill>
                  <a:srgbClr val="003300"/>
                </a:solidFill>
              </a:rPr>
              <a:t>بَرَكات</a:t>
            </a:r>
            <a:r>
              <a:rPr lang="ar-EG" sz="6600" b="1" dirty="0">
                <a:solidFill>
                  <a:srgbClr val="003300"/>
                </a:solidFill>
              </a:rPr>
              <a:t> عَلى رَاس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الصِّدِّيق بَرَكات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ترنيمَات </a:t>
            </a:r>
            <a:r>
              <a:rPr lang="ar-EG" sz="6600" b="1" dirty="0" err="1">
                <a:solidFill>
                  <a:srgbClr val="003300"/>
                </a:solidFill>
              </a:rPr>
              <a:t>ترنيمَات</a:t>
            </a:r>
            <a:r>
              <a:rPr lang="ar-EG" sz="6600" b="1" dirty="0">
                <a:solidFill>
                  <a:srgbClr val="003300"/>
                </a:solidFill>
              </a:rPr>
              <a:t> في خِيَام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الصِّدِّيق ترنيمَات</a:t>
            </a:r>
          </a:p>
        </p:txBody>
      </p:sp>
    </p:spTree>
    <p:extLst>
      <p:ext uri="{BB962C8B-B14F-4D97-AF65-F5344CB8AC3E}">
        <p14:creationId xmlns:p14="http://schemas.microsoft.com/office/powerpoint/2010/main" val="1073816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998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 </a:t>
            </a:r>
          </a:p>
          <a:p>
            <a:pPr algn="ctr" rtl="1"/>
            <a:r>
              <a:rPr lang="ar-EG" sz="6600" b="1" dirty="0"/>
              <a:t> مِن الكنيسَة الأُم فوق </a:t>
            </a:r>
          </a:p>
          <a:p>
            <a:pPr algn="ctr" rtl="1"/>
            <a:r>
              <a:rPr lang="ar-EG" sz="6600" b="1" dirty="0"/>
              <a:t>السَّحَابَة حَوْلُه طوق</a:t>
            </a:r>
            <a:br>
              <a:rPr lang="ar-EG" sz="6600" b="1" dirty="0"/>
            </a:br>
            <a:r>
              <a:rPr lang="ar-EG" sz="6600" b="1" dirty="0"/>
              <a:t>جُوَّا قلبه يدِبّ شُوق   </a:t>
            </a:r>
          </a:p>
          <a:p>
            <a:pPr algn="ctr" rtl="1"/>
            <a:r>
              <a:rPr lang="ar-EG" sz="6600" b="1" dirty="0"/>
              <a:t>يمشي نَفس الاِتِّجَاه</a:t>
            </a:r>
          </a:p>
          <a:p>
            <a:pPr algn="ctr"/>
            <a:br>
              <a:rPr lang="ar-EG" sz="6600" b="1" dirty="0"/>
            </a:br>
            <a:endParaRPr lang="ar-EG" sz="6600" b="1" dirty="0"/>
          </a:p>
          <a:p>
            <a:pPr algn="ctr"/>
            <a:br>
              <a:rPr lang="ar-EG" sz="6600" b="1" dirty="0"/>
            </a:br>
            <a:endParaRPr lang="ar-SA" sz="9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</TotalTime>
  <Words>145</Words>
  <Application>Microsoft Office PowerPoint</Application>
  <PresentationFormat>عرض على الشاشة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211</cp:revision>
  <dcterms:created xsi:type="dcterms:W3CDTF">2021-12-07T14:30:00Z</dcterms:created>
  <dcterms:modified xsi:type="dcterms:W3CDTF">2024-09-03T10:39:26Z</dcterms:modified>
</cp:coreProperties>
</file>