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8" r:id="rId6"/>
    <p:sldId id="316" r:id="rId7"/>
    <p:sldId id="31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8"/>
            <p14:sldId id="316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بفضل نعمتك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lang="ar-EG" b="1" dirty="0">
                <a:cs typeface="Arial" charset="0"/>
              </a:rPr>
              <a:t>بفَضلِ نِعمَتِكَ وَعُمقِ رَحْمَتِكَ</a:t>
            </a:r>
            <a:br>
              <a:rPr lang="ar-EG" b="1" dirty="0">
                <a:cs typeface="Arial" charset="0"/>
              </a:rPr>
            </a:br>
            <a:r>
              <a:rPr lang="ar-EG" b="1" dirty="0">
                <a:cs typeface="Arial" charset="0"/>
              </a:rPr>
              <a:t>آتي لِمَحَبَّتِكَ وأرتمــــــــي عَلَيْك</a:t>
            </a:r>
            <a:br>
              <a:rPr lang="en-US" b="1" dirty="0"/>
            </a:br>
            <a:r>
              <a:rPr lang="ar-EG" b="1" dirty="0" err="1">
                <a:cs typeface="Arial" charset="0"/>
              </a:rPr>
              <a:t>إروِ</a:t>
            </a:r>
            <a:r>
              <a:rPr lang="ar-EG" b="1" dirty="0">
                <a:cs typeface="Arial" charset="0"/>
              </a:rPr>
              <a:t> ظمــــأ قلبي وَشَوْقي وحُبِّي</a:t>
            </a:r>
            <a:br>
              <a:rPr lang="en-US" b="1" dirty="0">
                <a:cs typeface="Arial" charset="0"/>
              </a:rPr>
            </a:br>
            <a:r>
              <a:rPr lang="ar-EG" b="1" dirty="0">
                <a:cs typeface="Arial" charset="0"/>
              </a:rPr>
              <a:t>فَرَاحَتـــي </a:t>
            </a:r>
            <a:r>
              <a:rPr lang="ar-EG" b="1" dirty="0" err="1">
                <a:cs typeface="Arial" charset="0"/>
              </a:rPr>
              <a:t>يارَبِّي</a:t>
            </a:r>
            <a:r>
              <a:rPr lang="ar-EG" b="1" dirty="0">
                <a:cs typeface="Arial" charset="0"/>
              </a:rPr>
              <a:t> وَحَاجَتي إلَيْك</a:t>
            </a:r>
            <a:endParaRPr lang="en-US" b="1" dirty="0">
              <a:cs typeface="Arial" charset="0"/>
            </a:endParaRPr>
          </a:p>
          <a:p>
            <a:pPr rtl="1"/>
            <a:br>
              <a:rPr lang="en-US" sz="1800" b="1" dirty="0">
                <a:cs typeface="Arial" charset="0"/>
              </a:rPr>
            </a:b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faDli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neamateka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aomqi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rahmateka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ati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mahabbateka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artami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aalayk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erwi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zama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qalbi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shawqi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hobbi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fa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rahati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rabbi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hajati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elayk</a:t>
            </a:r>
            <a:endParaRPr lang="en-US" sz="28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800" b="1" dirty="0">
                <a:cs typeface="Arial" charset="0"/>
              </a:rPr>
            </a:br>
            <a:br>
              <a:rPr lang="en-US" sz="800" b="1" dirty="0">
                <a:cs typeface="Arial" charset="0"/>
              </a:rPr>
            </a:br>
            <a:r>
              <a:rPr lang="en-US" sz="2400" b="1" dirty="0">
                <a:cs typeface="Arial" charset="0"/>
              </a:rPr>
              <a:t>I come to Your love by Your grace and cast myself unto You.</a:t>
            </a:r>
          </a:p>
          <a:p>
            <a:pPr rtl="1"/>
            <a:r>
              <a:rPr lang="en-US" sz="2400" b="1" dirty="0">
                <a:cs typeface="Arial" charset="0"/>
              </a:rPr>
              <a:t> Quench the thirst in my heart, my need and my comfort is in You.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تَحْمَدُكَ الشِّفاه وتَنحَني الجِبَاه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لِشَخصِكَ يا الله فأنتَ خَالِقُهَـا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تُسَبِّحُ القُلُـــوبْ أمَامَك تذوبْ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فاسمُكَ مَهُوبْ وأنتَ سَيِّدُهَــا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tahmadokash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elshefah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eljebah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shakhSeka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khaleqoha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tosabbeho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alqolob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amamaka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tathob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sayedoha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 souls give thanks and worship You; the creator.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Hearts melt as they praise You; Master.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lang="ar-EG" sz="4400" b="1" dirty="0">
                <a:cs typeface="Arial" charset="0"/>
              </a:rPr>
              <a:t>إلَهي ما أبهَاكْ ما أعْظَمَ غِناكْ</a:t>
            </a:r>
            <a:br>
              <a:rPr lang="ar-EG" sz="4400" b="1" dirty="0">
                <a:cs typeface="Arial" charset="0"/>
              </a:rPr>
            </a:br>
            <a:r>
              <a:rPr lang="ar-EG" sz="4400" b="1" dirty="0">
                <a:cs typeface="Arial" charset="0"/>
              </a:rPr>
              <a:t>فَعَيْشِي في رِضَاكْ شَوق</a:t>
            </a:r>
            <a:r>
              <a:rPr lang="ar-SA" sz="4400" b="1" dirty="0">
                <a:cs typeface="Arial" charset="0"/>
              </a:rPr>
              <a:t>ـ</a:t>
            </a:r>
            <a:r>
              <a:rPr lang="ar-EG" sz="4400" b="1" dirty="0">
                <a:cs typeface="Arial" charset="0"/>
              </a:rPr>
              <a:t>ي وَلَذَّتي</a:t>
            </a:r>
            <a:br>
              <a:rPr lang="en-US" sz="4400" b="1" dirty="0"/>
            </a:br>
            <a:r>
              <a:rPr lang="ar-EG" sz="4400" b="1" dirty="0">
                <a:cs typeface="Arial" charset="0"/>
              </a:rPr>
              <a:t>لِذا انتَظَرْتُكَ وعَيْني نَحْــ</a:t>
            </a:r>
            <a:r>
              <a:rPr lang="ar-SA" sz="4400" b="1" dirty="0">
                <a:cs typeface="Arial" charset="0"/>
              </a:rPr>
              <a:t>ـ</a:t>
            </a:r>
            <a:r>
              <a:rPr lang="ar-EG" sz="4400" b="1" dirty="0">
                <a:cs typeface="Arial" charset="0"/>
              </a:rPr>
              <a:t>ـــــوَكَ</a:t>
            </a:r>
            <a:br>
              <a:rPr lang="ar-EG" sz="4400" b="1" dirty="0">
                <a:cs typeface="Arial" charset="0"/>
              </a:rPr>
            </a:br>
            <a:r>
              <a:rPr lang="ar-EG" sz="4400" b="1" dirty="0">
                <a:cs typeface="Arial" charset="0"/>
              </a:rPr>
              <a:t>وتَحتَ ظِلِّكَ تَطِيبُ جَلسَتـــــــي</a:t>
            </a:r>
            <a:endParaRPr lang="en-US" sz="4400" b="1" dirty="0">
              <a:cs typeface="Arial" charset="0"/>
            </a:endParaRPr>
          </a:p>
          <a:p>
            <a:pPr rtl="1"/>
            <a:br>
              <a:rPr lang="en-US" sz="2000" b="1" dirty="0"/>
            </a:br>
            <a:r>
              <a:rPr lang="en-US" sz="2800" b="1" dirty="0" err="1">
                <a:solidFill>
                  <a:srgbClr val="FF0000"/>
                </a:solidFill>
              </a:rPr>
              <a:t>elahi</a:t>
            </a:r>
            <a:r>
              <a:rPr lang="en-US" sz="2800" b="1" dirty="0">
                <a:solidFill>
                  <a:srgbClr val="FF0000"/>
                </a:solidFill>
              </a:rPr>
              <a:t> ma </a:t>
            </a:r>
            <a:r>
              <a:rPr lang="en-US" sz="2800" b="1" dirty="0" err="1">
                <a:solidFill>
                  <a:srgbClr val="FF0000"/>
                </a:solidFill>
              </a:rPr>
              <a:t>abhak</a:t>
            </a:r>
            <a:r>
              <a:rPr lang="en-US" sz="2800" b="1" dirty="0">
                <a:solidFill>
                  <a:srgbClr val="FF0000"/>
                </a:solidFill>
              </a:rPr>
              <a:t> ma </a:t>
            </a:r>
            <a:r>
              <a:rPr lang="en-US" sz="2800" b="1" dirty="0" err="1">
                <a:solidFill>
                  <a:srgbClr val="FF0000"/>
                </a:solidFill>
              </a:rPr>
              <a:t>aazama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ghenak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fa </a:t>
            </a:r>
            <a:r>
              <a:rPr lang="en-US" sz="2800" b="1" dirty="0" err="1">
                <a:solidFill>
                  <a:srgbClr val="FF0000"/>
                </a:solidFill>
              </a:rPr>
              <a:t>aayshi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reDak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shawqi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laththati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leth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antazartoka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aayni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nahwaka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tahta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zelleka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tateebo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jalsati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en-US" sz="800" b="1" dirty="0"/>
            </a:br>
            <a:endParaRPr lang="ar-EG" sz="800" b="1" dirty="0"/>
          </a:p>
          <a:p>
            <a:pPr rtl="1"/>
            <a:br>
              <a:rPr lang="en-US" sz="800" b="1" dirty="0"/>
            </a:br>
            <a:r>
              <a:rPr lang="en-US" sz="2400" b="1" dirty="0"/>
              <a:t>Lord, how wonderful You are. I long to live for You.</a:t>
            </a:r>
          </a:p>
          <a:p>
            <a:pPr rtl="1"/>
            <a:r>
              <a:rPr lang="en-US" sz="2400" b="1" dirty="0"/>
              <a:t> I wait for You and I find comfort when I sit under Your shade.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78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تَحْمَدُكَ الشِّفاه وتَنحَني الجِبَاه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لِشَخصِكَ يا الله فأنتَ خَالِقُهَـا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تُسَبِّحُ القُلُـــوبْ أمَامَك تذوبْ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فاسمُكَ مَهُوبْ وأنتَ سَيِّدُهَــا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tahmadokash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elshefah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eljebah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shakhSeka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khaleqoha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tosabbeho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alqolob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amamaka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tathob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sayedoha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 souls give thanks and worship You; the creator.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Hearts melt as they praise You; Master.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39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EG" sz="4400" b="1" dirty="0">
                <a:cs typeface="Arial" charset="0"/>
              </a:rPr>
              <a:t>إلَهي صَخرَتي حِصْني وقُوَّتي</a:t>
            </a:r>
            <a:br>
              <a:rPr lang="en-US" sz="4400" b="1" dirty="0">
                <a:cs typeface="Arial" charset="0"/>
              </a:rPr>
            </a:br>
            <a:r>
              <a:rPr lang="ar-EG" sz="4400" b="1" dirty="0">
                <a:cs typeface="Arial" charset="0"/>
              </a:rPr>
              <a:t>فَكُلُّ بَهجَتـــــــــي بِقُربِكَ يَس</a:t>
            </a:r>
            <a:r>
              <a:rPr lang="ar-SA" sz="4400" b="1" dirty="0">
                <a:cs typeface="Arial" charset="0"/>
              </a:rPr>
              <a:t>ــ</a:t>
            </a:r>
            <a:r>
              <a:rPr lang="ar-EG" sz="4400" b="1" dirty="0">
                <a:cs typeface="Arial" charset="0"/>
              </a:rPr>
              <a:t>وع</a:t>
            </a:r>
            <a:br>
              <a:rPr lang="en-US" sz="4400" b="1" dirty="0"/>
            </a:br>
            <a:r>
              <a:rPr lang="ar-EG" sz="4400" b="1" dirty="0">
                <a:cs typeface="Arial" charset="0"/>
              </a:rPr>
              <a:t>يا فَرحَتــــــــ</a:t>
            </a:r>
            <a:r>
              <a:rPr lang="ar-SA" sz="4400" b="1" dirty="0">
                <a:cs typeface="Arial" charset="0"/>
              </a:rPr>
              <a:t>ــ</a:t>
            </a:r>
            <a:r>
              <a:rPr lang="ar-EG" sz="4400" b="1" dirty="0">
                <a:cs typeface="Arial" charset="0"/>
              </a:rPr>
              <a:t>ـي بِكَ فُزتُ بِحُبِّكَ</a:t>
            </a:r>
            <a:br>
              <a:rPr lang="ar-EG" sz="4400" b="1" dirty="0">
                <a:cs typeface="Arial" charset="0"/>
              </a:rPr>
            </a:br>
            <a:r>
              <a:rPr lang="ar-EG" sz="4400" b="1" dirty="0">
                <a:cs typeface="Arial" charset="0"/>
              </a:rPr>
              <a:t>وَقُرْبَ قَلبِكَ أُحِبُّكَ يَســــــ</a:t>
            </a:r>
            <a:r>
              <a:rPr lang="ar-SA" sz="4400" b="1" dirty="0">
                <a:cs typeface="Arial" charset="0"/>
              </a:rPr>
              <a:t>ــ</a:t>
            </a:r>
            <a:r>
              <a:rPr lang="ar-EG" sz="4400" b="1" dirty="0">
                <a:cs typeface="Arial" charset="0"/>
              </a:rPr>
              <a:t>ـــوع</a:t>
            </a:r>
            <a:endParaRPr lang="en-US" sz="4400" b="1" dirty="0">
              <a:cs typeface="Arial" charset="0"/>
            </a:endParaRPr>
          </a:p>
          <a:p>
            <a:pPr rtl="1"/>
            <a:br>
              <a:rPr lang="en-US" sz="2400" b="1" dirty="0"/>
            </a:br>
            <a:r>
              <a:rPr lang="en-US" sz="2800" b="1" dirty="0" err="1">
                <a:solidFill>
                  <a:srgbClr val="FF0000"/>
                </a:solidFill>
              </a:rPr>
              <a:t>elahi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Sakhrati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heSni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qoati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fa </a:t>
            </a:r>
            <a:r>
              <a:rPr lang="en-US" sz="2800" b="1" dirty="0" err="1">
                <a:solidFill>
                  <a:srgbClr val="FF0000"/>
                </a:solidFill>
              </a:rPr>
              <a:t>kollo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bahjati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qorbeka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farhati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fozto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hobbeka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qorba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qalbeka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ohebboka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endParaRPr lang="en-US" sz="2400" b="1" dirty="0">
              <a:solidFill>
                <a:srgbClr val="FF0000"/>
              </a:solidFill>
            </a:endParaRPr>
          </a:p>
          <a:p>
            <a:pPr rtl="1"/>
            <a:endParaRPr lang="en-US" sz="1200" b="1" dirty="0">
              <a:solidFill>
                <a:srgbClr val="FF0000"/>
              </a:solidFill>
            </a:endParaRPr>
          </a:p>
          <a:p>
            <a:pPr rtl="1"/>
            <a:br>
              <a:rPr lang="en-US" sz="800" b="1" dirty="0"/>
            </a:br>
            <a:br>
              <a:rPr lang="en-US" sz="800" b="1" dirty="0"/>
            </a:br>
            <a:r>
              <a:rPr lang="en-US" sz="2800" b="1" dirty="0"/>
              <a:t>My Lord is my rock, power and joy. I won Your love,</a:t>
            </a:r>
          </a:p>
          <a:p>
            <a:pPr rtl="1"/>
            <a:r>
              <a:rPr lang="en-US" sz="2800" b="1" dirty="0"/>
              <a:t> I rejoice close to You; beloved Jesus.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83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8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تَحْمَدُكَ الشِّفاه وتَنحَني الجِبَاه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لِشَخصِكَ يا الله فأنتَ خَالِقُهَـا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تُسَبِّحُ القُلُـــوبْ أمَامَك تذوبْ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فاسمُكَ مَهُوبْ وأنتَ سَيِّدُهَــا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tahmadokash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elshefah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eljebah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shakhSeka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fa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khaleqoha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tosabbeho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alqolob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amamaka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tathob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esmoka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sayedoha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 souls give thanks and worship You; the creator.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Hearts melt as they praise You; Master.</a:t>
            </a:r>
            <a:endParaRPr lang="ar-EG" sz="2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387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</TotalTime>
  <Words>470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2023-06-19T11:40:12Z</dcterms:modified>
</cp:coreProperties>
</file>