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7" r:id="rId3"/>
    <p:sldId id="369" r:id="rId4"/>
    <p:sldId id="370" r:id="rId5"/>
    <p:sldId id="374" r:id="rId6"/>
    <p:sldId id="372" r:id="rId7"/>
    <p:sldId id="375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70"/>
            <p14:sldId id="374"/>
            <p14:sldId id="372"/>
            <p14:sldId id="37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3" d="100"/>
          <a:sy n="63" d="100"/>
        </p:scale>
        <p:origin x="72" y="36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بفضل نعمتك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620554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1- </a:t>
            </a:r>
          </a:p>
          <a:p>
            <a:pPr algn="ctr" rtl="1"/>
            <a:r>
              <a:rPr lang="ar-EG" sz="6600" b="1" dirty="0"/>
              <a:t>بفَضلِ نِعمَتِكَ وَعُمقِ رَحْمَتِكَ</a:t>
            </a:r>
            <a:br>
              <a:rPr lang="ar-EG" sz="6600" b="1" dirty="0"/>
            </a:br>
            <a:r>
              <a:rPr lang="ar-EG" sz="6600" b="1" dirty="0"/>
              <a:t>آتي لِمَحَبَّتِكَ وأرتمــــــــي عَلَيْك</a:t>
            </a:r>
            <a:br>
              <a:rPr lang="ar-EG" sz="6600" b="1" dirty="0"/>
            </a:br>
            <a:r>
              <a:rPr lang="ar-EG" sz="6600" b="1" dirty="0" err="1"/>
              <a:t>إروِ</a:t>
            </a:r>
            <a:r>
              <a:rPr lang="ar-EG" sz="6600" b="1" dirty="0"/>
              <a:t> ظمــــأ قلبي وَشَوْقي وحُبِّي</a:t>
            </a:r>
            <a:br>
              <a:rPr lang="ar-EG" sz="6600" b="1" dirty="0"/>
            </a:br>
            <a:r>
              <a:rPr lang="ar-EG" sz="6600" b="1" dirty="0"/>
              <a:t>فَرَاحَتـــي </a:t>
            </a:r>
            <a:r>
              <a:rPr lang="ar-EG" sz="6600" b="1" dirty="0" err="1"/>
              <a:t>يارَبِّي</a:t>
            </a:r>
            <a:r>
              <a:rPr lang="ar-EG" sz="6600" b="1" dirty="0"/>
              <a:t> وَحَاجَتي إلَيْك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810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>
                <a:solidFill>
                  <a:srgbClr val="003300"/>
                </a:solidFill>
              </a:rPr>
              <a:t>القرار:</a:t>
            </a:r>
            <a:br>
              <a:rPr lang="ar-EG" sz="7200" b="1">
                <a:solidFill>
                  <a:srgbClr val="003300"/>
                </a:solidFill>
              </a:rPr>
            </a:br>
            <a:r>
              <a:rPr lang="ar-EG" sz="7200" b="1">
                <a:solidFill>
                  <a:srgbClr val="003300"/>
                </a:solidFill>
              </a:rPr>
              <a:t>تَحْمَدُكَ الشِّفاه وتَنحَني الجِبَاه</a:t>
            </a:r>
            <a:br>
              <a:rPr lang="ar-EG" sz="7200" b="1">
                <a:solidFill>
                  <a:srgbClr val="003300"/>
                </a:solidFill>
              </a:rPr>
            </a:br>
            <a:r>
              <a:rPr lang="ar-EG" sz="7200" b="1">
                <a:solidFill>
                  <a:srgbClr val="003300"/>
                </a:solidFill>
              </a:rPr>
              <a:t>لِشَخصِكَ يا الله فأنتَ خَالِقُهَـا</a:t>
            </a:r>
            <a:br>
              <a:rPr lang="ar-EG" sz="7200" b="1">
                <a:solidFill>
                  <a:srgbClr val="003300"/>
                </a:solidFill>
              </a:rPr>
            </a:br>
            <a:r>
              <a:rPr lang="ar-EG" sz="7200" b="1">
                <a:solidFill>
                  <a:srgbClr val="003300"/>
                </a:solidFill>
              </a:rPr>
              <a:t>تُسَبِّحُ القُلُـــوبْ أمَامَك تذوبْ</a:t>
            </a:r>
            <a:br>
              <a:rPr lang="ar-EG" sz="7200" b="1">
                <a:solidFill>
                  <a:srgbClr val="003300"/>
                </a:solidFill>
              </a:rPr>
            </a:br>
            <a:r>
              <a:rPr lang="ar-EG" sz="7200" b="1">
                <a:solidFill>
                  <a:srgbClr val="003300"/>
                </a:solidFill>
              </a:rPr>
              <a:t>فاسمُكَ مَهُوبْ وأنتَ سَيِّدُهَــا</a:t>
            </a:r>
            <a:endParaRPr lang="ar-EG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494228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2- </a:t>
            </a:r>
          </a:p>
          <a:p>
            <a:pPr algn="ctr" rtl="1"/>
            <a:r>
              <a:rPr lang="ar-EG" sz="6600" b="1" dirty="0"/>
              <a:t>إلَهي ما أبهَاكْ ما أعْظَمَ غِناكْ</a:t>
            </a:r>
            <a:br>
              <a:rPr lang="ar-EG" sz="6600" b="1" dirty="0"/>
            </a:br>
            <a:r>
              <a:rPr lang="ar-EG" sz="6600" b="1" dirty="0"/>
              <a:t>فَعَيْشِي في رِضَاكْ شَوقـي وَلَذَّتي</a:t>
            </a:r>
            <a:br>
              <a:rPr lang="ar-EG" sz="6600" b="1" dirty="0"/>
            </a:br>
            <a:r>
              <a:rPr lang="ar-EG" sz="6600" b="1" dirty="0"/>
              <a:t>لِذا انتَظَرْتُكَ وعَيْني نَحْــــــــوَكَ</a:t>
            </a:r>
            <a:br>
              <a:rPr lang="ar-EG" sz="6600" b="1" dirty="0"/>
            </a:br>
            <a:r>
              <a:rPr lang="ar-EG" sz="6600" b="1" dirty="0"/>
              <a:t>وتَحتَ ظِلِّكَ تَطِيبُ جَلسَتـــــــي</a:t>
            </a:r>
          </a:p>
          <a:p>
            <a:pPr algn="ctr" rtl="1"/>
            <a:br>
              <a:rPr lang="ar-EG" sz="6600" b="1" dirty="0"/>
            </a:br>
            <a:endParaRPr lang="ar-EG" sz="66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810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>
                <a:solidFill>
                  <a:srgbClr val="003300"/>
                </a:solidFill>
              </a:rPr>
              <a:t>القرار:</a:t>
            </a:r>
            <a:br>
              <a:rPr lang="ar-EG" sz="7200" b="1">
                <a:solidFill>
                  <a:srgbClr val="003300"/>
                </a:solidFill>
              </a:rPr>
            </a:br>
            <a:r>
              <a:rPr lang="ar-EG" sz="7200" b="1">
                <a:solidFill>
                  <a:srgbClr val="003300"/>
                </a:solidFill>
              </a:rPr>
              <a:t>تَحْمَدُكَ الشِّفاه وتَنحَني الجِبَاه</a:t>
            </a:r>
            <a:br>
              <a:rPr lang="ar-EG" sz="7200" b="1">
                <a:solidFill>
                  <a:srgbClr val="003300"/>
                </a:solidFill>
              </a:rPr>
            </a:br>
            <a:r>
              <a:rPr lang="ar-EG" sz="7200" b="1">
                <a:solidFill>
                  <a:srgbClr val="003300"/>
                </a:solidFill>
              </a:rPr>
              <a:t>لِشَخصِكَ يا الله فأنتَ خَالِقُهَـا</a:t>
            </a:r>
            <a:br>
              <a:rPr lang="ar-EG" sz="7200" b="1">
                <a:solidFill>
                  <a:srgbClr val="003300"/>
                </a:solidFill>
              </a:rPr>
            </a:br>
            <a:r>
              <a:rPr lang="ar-EG" sz="7200" b="1">
                <a:solidFill>
                  <a:srgbClr val="003300"/>
                </a:solidFill>
              </a:rPr>
              <a:t>تُسَبِّحُ القُلُـــوبْ أمَامَك تذوبْ</a:t>
            </a:r>
            <a:br>
              <a:rPr lang="ar-EG" sz="7200" b="1">
                <a:solidFill>
                  <a:srgbClr val="003300"/>
                </a:solidFill>
              </a:rPr>
            </a:br>
            <a:r>
              <a:rPr lang="ar-EG" sz="7200" b="1">
                <a:solidFill>
                  <a:srgbClr val="003300"/>
                </a:solidFill>
              </a:rPr>
              <a:t>فاسمُكَ مَهُوبْ وأنتَ سَيِّدُهَــا</a:t>
            </a:r>
            <a:endParaRPr lang="ar-EG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06768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468154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3- </a:t>
            </a:r>
          </a:p>
          <a:p>
            <a:pPr algn="ctr" rtl="1"/>
            <a:r>
              <a:rPr lang="ar-EG" sz="6600" b="1" dirty="0"/>
              <a:t>إلَهي صَخرَتي حِصْني وقُوَّتي</a:t>
            </a:r>
            <a:br>
              <a:rPr lang="ar-EG" sz="6600" b="1" dirty="0"/>
            </a:br>
            <a:r>
              <a:rPr lang="ar-EG" sz="6600" b="1" dirty="0"/>
              <a:t>فَكُلُّ بَهجَتـــــــــي بِقُربِكَ يَســوع</a:t>
            </a:r>
            <a:br>
              <a:rPr lang="ar-EG" sz="6600" b="1" dirty="0"/>
            </a:br>
            <a:r>
              <a:rPr lang="ar-EG" sz="6600" b="1" dirty="0"/>
              <a:t>يا فَرحَتـــــــــــي بِكَ فُزتُ بِحُبِّكَ</a:t>
            </a:r>
            <a:br>
              <a:rPr lang="ar-EG" sz="6600" b="1" dirty="0"/>
            </a:br>
            <a:r>
              <a:rPr lang="ar-EG" sz="6600" b="1" dirty="0"/>
              <a:t>وَقُرْبَ قَلبِكَ أُحِبُّكَ يَســـــــــــوع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810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>
                <a:solidFill>
                  <a:srgbClr val="003300"/>
                </a:solidFill>
              </a:rPr>
              <a:t>القرار:</a:t>
            </a:r>
            <a:br>
              <a:rPr lang="ar-EG" sz="7200" b="1">
                <a:solidFill>
                  <a:srgbClr val="003300"/>
                </a:solidFill>
              </a:rPr>
            </a:br>
            <a:r>
              <a:rPr lang="ar-EG" sz="7200" b="1">
                <a:solidFill>
                  <a:srgbClr val="003300"/>
                </a:solidFill>
              </a:rPr>
              <a:t>تَحْمَدُكَ الشِّفاه وتَنحَني الجِبَاه</a:t>
            </a:r>
            <a:br>
              <a:rPr lang="ar-EG" sz="7200" b="1">
                <a:solidFill>
                  <a:srgbClr val="003300"/>
                </a:solidFill>
              </a:rPr>
            </a:br>
            <a:r>
              <a:rPr lang="ar-EG" sz="7200" b="1">
                <a:solidFill>
                  <a:srgbClr val="003300"/>
                </a:solidFill>
              </a:rPr>
              <a:t>لِشَخصِكَ يا الله فأنتَ خَالِقُهَـا</a:t>
            </a:r>
            <a:br>
              <a:rPr lang="ar-EG" sz="7200" b="1">
                <a:solidFill>
                  <a:srgbClr val="003300"/>
                </a:solidFill>
              </a:rPr>
            </a:br>
            <a:r>
              <a:rPr lang="ar-EG" sz="7200" b="1">
                <a:solidFill>
                  <a:srgbClr val="003300"/>
                </a:solidFill>
              </a:rPr>
              <a:t>تُسَبِّحُ القُلُـــوبْ أمَامَك تذوبْ</a:t>
            </a:r>
            <a:br>
              <a:rPr lang="ar-EG" sz="7200" b="1">
                <a:solidFill>
                  <a:srgbClr val="003300"/>
                </a:solidFill>
              </a:rPr>
            </a:br>
            <a:r>
              <a:rPr lang="ar-EG" sz="7200" b="1">
                <a:solidFill>
                  <a:srgbClr val="003300"/>
                </a:solidFill>
              </a:rPr>
              <a:t>فاسمُكَ مَهُوبْ وأنتَ سَيِّدُهَــا</a:t>
            </a:r>
            <a:endParaRPr lang="ar-EG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33828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1703</TotalTime>
  <Words>138</Words>
  <Application>Microsoft Office PowerPoint</Application>
  <PresentationFormat>عرض على الشاشة (4:3)</PresentationFormat>
  <Paragraphs>12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210</cp:revision>
  <dcterms:created xsi:type="dcterms:W3CDTF">2021-12-07T14:30:00Z</dcterms:created>
  <dcterms:modified xsi:type="dcterms:W3CDTF">2024-03-04T12:47:51Z</dcterms:modified>
</cp:coreProperties>
</file>