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4" r:id="rId6"/>
    <p:sldId id="372" r:id="rId7"/>
    <p:sldId id="37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4"/>
            <p14:sldId id="372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بفضل نعمتك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بفَضلِ نِعمَتِكَ وَعُمقِ رَحْمَتِكَ</a:t>
            </a:r>
            <a:br>
              <a:rPr lang="ar-EG" sz="6600" b="1" dirty="0"/>
            </a:br>
            <a:r>
              <a:rPr lang="ar-EG" sz="6600" b="1" dirty="0"/>
              <a:t>آتي لِمَحَبَّتِكَ وأرتمــــــــي عَلَيْك</a:t>
            </a:r>
            <a:br>
              <a:rPr lang="ar-EG" sz="6600" b="1" dirty="0"/>
            </a:br>
            <a:r>
              <a:rPr lang="ar-EG" sz="6600" b="1" dirty="0" err="1"/>
              <a:t>إروِ</a:t>
            </a:r>
            <a:r>
              <a:rPr lang="ar-EG" sz="6600" b="1" dirty="0"/>
              <a:t> ظمــــأ قلبي وَشَوْقي وحُبِّي</a:t>
            </a:r>
            <a:br>
              <a:rPr lang="ar-EG" sz="6600" b="1" dirty="0"/>
            </a:br>
            <a:r>
              <a:rPr lang="ar-EG" sz="6600" b="1" dirty="0"/>
              <a:t>فَرَاحَتـــي </a:t>
            </a:r>
            <a:r>
              <a:rPr lang="ar-EG" sz="6600" b="1" dirty="0" err="1"/>
              <a:t>يارَبِّي</a:t>
            </a:r>
            <a:r>
              <a:rPr lang="ar-EG" sz="6600" b="1" dirty="0"/>
              <a:t> وَحَاجَتي إلَيْك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>
                <a:solidFill>
                  <a:srgbClr val="003300"/>
                </a:solidFill>
              </a:rPr>
              <a:t>القرار: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تَحْمَدُكَ الشِّفاه وتَنحَني الجِبَاه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لِشَخصِكَ يا الله فأنتَ خَالِقُهَـا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تُسَبِّحُ القُلُـــوبْ أمَامَك تذوبْ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فاسمُكَ مَهُوبْ وأنتَ سَيِّدُهَــا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إلَهي ما أبهَاكْ ما أعْظَمَ غِناكْ</a:t>
            </a:r>
            <a:br>
              <a:rPr lang="ar-EG" sz="6600" b="1" dirty="0"/>
            </a:br>
            <a:r>
              <a:rPr lang="ar-EG" sz="6600" b="1" dirty="0"/>
              <a:t>فَعَيْشِي في رِضَاكْ شَوقـي وَلَذَّتي</a:t>
            </a:r>
            <a:br>
              <a:rPr lang="ar-EG" sz="6600" b="1" dirty="0"/>
            </a:br>
            <a:r>
              <a:rPr lang="ar-EG" sz="6600" b="1" dirty="0"/>
              <a:t>لِذا انتَظَرْتُكَ وعَيْني نَحْــــــــوَكَ</a:t>
            </a:r>
            <a:br>
              <a:rPr lang="ar-EG" sz="6600" b="1" dirty="0"/>
            </a:br>
            <a:r>
              <a:rPr lang="ar-EG" sz="6600" b="1" dirty="0"/>
              <a:t>وتَحتَ ظِلِّكَ تَطِيبُ جَلسَتـــــــي</a:t>
            </a:r>
          </a:p>
          <a:p>
            <a:pPr algn="ctr" rtl="1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>
                <a:solidFill>
                  <a:srgbClr val="003300"/>
                </a:solidFill>
              </a:rPr>
              <a:t>القرار: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تَحْمَدُكَ الشِّفاه وتَنحَني الجِبَاه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لِشَخصِكَ يا الله فأنتَ خَالِقُهَـا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تُسَبِّحُ القُلُـــوبْ أمَامَك تذوبْ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فاسمُكَ مَهُوبْ وأنتَ سَيِّدُهَــا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7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إلَهي صَخرَتي حِصْني وقُوَّتي</a:t>
            </a:r>
            <a:br>
              <a:rPr lang="ar-EG" sz="6600" b="1" dirty="0"/>
            </a:br>
            <a:r>
              <a:rPr lang="ar-EG" sz="6600" b="1" dirty="0"/>
              <a:t>فَكُلُّ بَهجَتـــــــــي بِقُربِكَ يَســوع</a:t>
            </a:r>
            <a:br>
              <a:rPr lang="ar-EG" sz="6600" b="1" dirty="0"/>
            </a:br>
            <a:r>
              <a:rPr lang="ar-EG" sz="6600" b="1" dirty="0"/>
              <a:t>يا فَرحَتـــــــــــي بِكَ فُزتُ بِحُبِّكَ</a:t>
            </a:r>
            <a:br>
              <a:rPr lang="ar-EG" sz="6600" b="1" dirty="0"/>
            </a:br>
            <a:r>
              <a:rPr lang="ar-EG" sz="6600" b="1" dirty="0"/>
              <a:t>وَقُرْبَ قَلبِكَ أُحِبُّكَ يَســـــــــــوع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>
                <a:solidFill>
                  <a:srgbClr val="003300"/>
                </a:solidFill>
              </a:rPr>
              <a:t>القرار: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تَحْمَدُكَ الشِّفاه وتَنحَني الجِبَاه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لِشَخصِكَ يا الله فأنتَ خَالِقُهَـا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تُسَبِّحُ القُلُـــوبْ أمَامَك تذوبْ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فاسمُكَ مَهُوبْ وأنتَ سَيِّدُهَــا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8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138</Words>
  <Application>Microsoft Office PowerPoint</Application>
  <PresentationFormat>عرض على الشاشة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2024-03-04T12:47:51Z</dcterms:modified>
</cp:coreProperties>
</file>